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9" r:id="rId2"/>
  </p:sldIdLst>
  <p:sldSz cx="9144000" cy="5143500" type="screen16x9"/>
  <p:notesSz cx="6797675" cy="9926638"/>
  <p:defaultText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94" userDrawn="1">
          <p15:clr>
            <a:srgbClr val="A4A3A4"/>
          </p15:clr>
        </p15:guide>
        <p15:guide id="2" pos="748" userDrawn="1">
          <p15:clr>
            <a:srgbClr val="A4A3A4"/>
          </p15:clr>
        </p15:guide>
        <p15:guide id="3" pos="5443" userDrawn="1">
          <p15:clr>
            <a:srgbClr val="A4A3A4"/>
          </p15:clr>
        </p15:guide>
        <p15:guide id="4" orient="horz" pos="268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93B0"/>
    <a:srgbClr val="5F96A5"/>
    <a:srgbClr val="1539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26" autoAdjust="0"/>
    <p:restoredTop sz="94660"/>
  </p:normalViewPr>
  <p:slideViewPr>
    <p:cSldViewPr snapToGrid="0" showGuides="1">
      <p:cViewPr varScale="1">
        <p:scale>
          <a:sx n="96" d="100"/>
          <a:sy n="96" d="100"/>
        </p:scale>
        <p:origin x="954" y="72"/>
      </p:cViewPr>
      <p:guideLst>
        <p:guide orient="horz" pos="894"/>
        <p:guide pos="748"/>
        <p:guide pos="5443"/>
        <p:guide orient="horz" pos="2686"/>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0" d="100"/>
          <a:sy n="80" d="100"/>
        </p:scale>
        <p:origin x="205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solidFill>
                <a:schemeClr val="tx2"/>
              </a:solidFill>
            </a:endParaRPr>
          </a:p>
        </p:txBody>
      </p:sp>
      <p:sp>
        <p:nvSpPr>
          <p:cNvPr id="3" name="Tijdelijke aanduiding voor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4F2E7C6-F167-466F-846C-6727D8818B94}" type="datetimeFigureOut">
              <a:rPr lang="nl-NL" smtClean="0">
                <a:solidFill>
                  <a:schemeClr val="tx2"/>
                </a:solidFill>
              </a:rPr>
              <a:t>7-12-2016</a:t>
            </a:fld>
            <a:endParaRPr lang="nl-NL">
              <a:solidFill>
                <a:schemeClr val="tx2"/>
              </a:solidFill>
            </a:endParaRPr>
          </a:p>
        </p:txBody>
      </p:sp>
      <p:sp>
        <p:nvSpPr>
          <p:cNvPr id="4" name="Tijdelijke aanduiding voor voettekst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solidFill>
                <a:schemeClr val="tx2"/>
              </a:solidFill>
            </a:endParaRPr>
          </a:p>
        </p:txBody>
      </p:sp>
      <p:sp>
        <p:nvSpPr>
          <p:cNvPr id="5" name="Tijdelijke aanduiding voor dia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73E7D3F1-82B9-41D1-A2D8-ADD53DE48EA9}" type="slidenum">
              <a:rPr lang="nl-NL" smtClean="0">
                <a:solidFill>
                  <a:schemeClr val="tx2"/>
                </a:solidFill>
              </a:rPr>
              <a:t>‹nr.›</a:t>
            </a:fld>
            <a:endParaRPr lang="nl-NL">
              <a:solidFill>
                <a:schemeClr val="tx2"/>
              </a:solidFill>
            </a:endParaRPr>
          </a:p>
        </p:txBody>
      </p:sp>
    </p:spTree>
    <p:extLst>
      <p:ext uri="{BB962C8B-B14F-4D97-AF65-F5344CB8AC3E}">
        <p14:creationId xmlns:p14="http://schemas.microsoft.com/office/powerpoint/2010/main" val="13773191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solidFill>
                  <a:schemeClr val="tx2"/>
                </a:solidFill>
              </a:defRPr>
            </a:lvl1pPr>
          </a:lstStyle>
          <a:p>
            <a:endParaRPr lang="en-GB"/>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solidFill>
                  <a:schemeClr val="tx2"/>
                </a:solidFill>
              </a:defRPr>
            </a:lvl1pPr>
          </a:lstStyle>
          <a:p>
            <a:fld id="{BEBB79B6-2541-4128-8E18-231110544ADF}" type="datetimeFigureOut">
              <a:rPr lang="en-GB" smtClean="0"/>
              <a:pPr/>
              <a:t>07/12/2016</a:t>
            </a:fld>
            <a:endParaRPr lang="en-GB"/>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solidFill>
                  <a:schemeClr val="tx2"/>
                </a:solidFill>
              </a:defRPr>
            </a:lvl1pPr>
          </a:lstStyle>
          <a:p>
            <a:endParaRPr lang="en-GB"/>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solidFill>
                  <a:schemeClr val="tx2"/>
                </a:solidFill>
              </a:defRPr>
            </a:lvl1pPr>
          </a:lstStyle>
          <a:p>
            <a:fld id="{856B2A1E-C7D6-483E-A2E1-DAF78C3504DC}" type="slidenum">
              <a:rPr lang="en-GB" smtClean="0"/>
              <a:pPr/>
              <a:t>‹nr.›</a:t>
            </a:fld>
            <a:endParaRPr lang="en-GB"/>
          </a:p>
        </p:txBody>
      </p:sp>
    </p:spTree>
    <p:extLst>
      <p:ext uri="{BB962C8B-B14F-4D97-AF65-F5344CB8AC3E}">
        <p14:creationId xmlns:p14="http://schemas.microsoft.com/office/powerpoint/2010/main" val="251570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emf"/></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spTree>
      <p:nvGrpSpPr>
        <p:cNvPr id="1" name=""/>
        <p:cNvGrpSpPr/>
        <p:nvPr/>
      </p:nvGrpSpPr>
      <p:grpSpPr>
        <a:xfrm>
          <a:off x="0" y="0"/>
          <a:ext cx="0" cy="0"/>
          <a:chOff x="0" y="0"/>
          <a:chExt cx="0" cy="0"/>
        </a:xfrm>
      </p:grpSpPr>
      <p:pic>
        <p:nvPicPr>
          <p:cNvPr id="14" name="Afbeelding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57655"/>
          </a:xfrm>
          <a:prstGeom prst="rect">
            <a:avLst/>
          </a:prstGeom>
        </p:spPr>
      </p:pic>
      <p:sp>
        <p:nvSpPr>
          <p:cNvPr id="2" name="Title 1"/>
          <p:cNvSpPr>
            <a:spLocks noGrp="1"/>
          </p:cNvSpPr>
          <p:nvPr>
            <p:ph type="ctrTitle" hasCustomPrompt="1"/>
          </p:nvPr>
        </p:nvSpPr>
        <p:spPr>
          <a:xfrm>
            <a:off x="3248891" y="1823731"/>
            <a:ext cx="2894734" cy="941796"/>
          </a:xfrm>
        </p:spPr>
        <p:txBody>
          <a:bodyPr anchor="b" anchorCtr="0"/>
          <a:lstStyle>
            <a:lvl1pPr algn="l">
              <a:lnSpc>
                <a:spcPct val="90000"/>
              </a:lnSpc>
              <a:defRPr sz="3400" baseline="0">
                <a:solidFill>
                  <a:schemeClr val="bg1"/>
                </a:solidFill>
              </a:defRPr>
            </a:lvl1pPr>
          </a:lstStyle>
          <a:p>
            <a:r>
              <a:rPr lang="nl-NL" dirty="0"/>
              <a:t>Titel van de presentatie</a:t>
            </a:r>
          </a:p>
        </p:txBody>
      </p:sp>
      <p:sp>
        <p:nvSpPr>
          <p:cNvPr id="3" name="Subtitle 2"/>
          <p:cNvSpPr>
            <a:spLocks noGrp="1"/>
          </p:cNvSpPr>
          <p:nvPr>
            <p:ph type="subTitle" idx="1" hasCustomPrompt="1"/>
          </p:nvPr>
        </p:nvSpPr>
        <p:spPr>
          <a:xfrm>
            <a:off x="3248891" y="2939364"/>
            <a:ext cx="2894734" cy="236988"/>
          </a:xfrm>
        </p:spPr>
        <p:txBody>
          <a:bodyPr>
            <a:spAutoFit/>
          </a:bodyPr>
          <a:lstStyle>
            <a:lvl1pPr marL="0" indent="0" algn="l">
              <a:buNone/>
              <a:defRPr sz="1400" cap="all" baseline="0">
                <a:solidFill>
                  <a:schemeClr val="tx1">
                    <a:lumMod val="20000"/>
                    <a:lumOff val="80000"/>
                  </a:schemeClr>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dirty="0"/>
              <a:t>Ondertitel</a:t>
            </a:r>
          </a:p>
        </p:txBody>
      </p:sp>
      <p:cxnSp>
        <p:nvCxnSpPr>
          <p:cNvPr id="9" name="Rechte verbindingslijn 8"/>
          <p:cNvCxnSpPr/>
          <p:nvPr userDrawn="1"/>
        </p:nvCxnSpPr>
        <p:spPr>
          <a:xfrm>
            <a:off x="3276600" y="3600450"/>
            <a:ext cx="26352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ijdelijke aanduiding voor tekst 10"/>
          <p:cNvSpPr>
            <a:spLocks noGrp="1"/>
          </p:cNvSpPr>
          <p:nvPr>
            <p:ph type="body" sz="quarter" idx="10" hasCustomPrompt="1"/>
          </p:nvPr>
        </p:nvSpPr>
        <p:spPr>
          <a:xfrm>
            <a:off x="3308350" y="3719511"/>
            <a:ext cx="2549525" cy="107722"/>
          </a:xfrm>
        </p:spPr>
        <p:txBody>
          <a:bodyPr wrap="square">
            <a:spAutoFit/>
          </a:bodyPr>
          <a:lstStyle>
            <a:lvl1pPr marL="0" indent="0">
              <a:buFont typeface="Arial" panose="020B0604020202020204" pitchFamily="34" charset="0"/>
              <a:buNone/>
              <a:defRPr sz="700" baseline="0">
                <a:solidFill>
                  <a:schemeClr val="bg1"/>
                </a:solidFill>
              </a:defRPr>
            </a:lvl1pPr>
            <a:lvl2pPr marL="342900" indent="0">
              <a:buFont typeface="Arial" panose="020B0604020202020204" pitchFamily="34" charset="0"/>
              <a:buNone/>
              <a:defRPr sz="1050">
                <a:solidFill>
                  <a:schemeClr val="bg1"/>
                </a:solidFill>
              </a:defRPr>
            </a:lvl2pPr>
            <a:lvl3pPr marL="685800" indent="0">
              <a:buFont typeface="Arial" panose="020B0604020202020204" pitchFamily="34" charset="0"/>
              <a:buNone/>
              <a:defRPr sz="1050">
                <a:solidFill>
                  <a:schemeClr val="bg1"/>
                </a:solidFill>
              </a:defRPr>
            </a:lvl3pPr>
            <a:lvl4pPr marL="1028700" indent="0">
              <a:buFont typeface="Arial" panose="020B0604020202020204" pitchFamily="34" charset="0"/>
              <a:buNone/>
              <a:defRPr sz="1050">
                <a:solidFill>
                  <a:schemeClr val="bg1"/>
                </a:solidFill>
              </a:defRPr>
            </a:lvl4pPr>
            <a:lvl5pPr marL="1371600" indent="0">
              <a:buFont typeface="Arial" panose="020B0604020202020204" pitchFamily="34" charset="0"/>
              <a:buNone/>
              <a:defRPr sz="1050">
                <a:solidFill>
                  <a:schemeClr val="bg1"/>
                </a:solidFill>
              </a:defRPr>
            </a:lvl5pPr>
          </a:lstStyle>
          <a:p>
            <a:pPr lvl="0"/>
            <a:r>
              <a:rPr lang="nl-NL" dirty="0"/>
              <a:t>Plaats, datum</a:t>
            </a:r>
          </a:p>
        </p:txBody>
      </p:sp>
    </p:spTree>
    <p:extLst>
      <p:ext uri="{BB962C8B-B14F-4D97-AF65-F5344CB8AC3E}">
        <p14:creationId xmlns:p14="http://schemas.microsoft.com/office/powerpoint/2010/main" val="167684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orte uitleg template">
    <p:spTree>
      <p:nvGrpSpPr>
        <p:cNvPr id="1" name=""/>
        <p:cNvGrpSpPr/>
        <p:nvPr/>
      </p:nvGrpSpPr>
      <p:grpSpPr>
        <a:xfrm>
          <a:off x="0" y="0"/>
          <a:ext cx="0" cy="0"/>
          <a:chOff x="0" y="0"/>
          <a:chExt cx="0" cy="0"/>
        </a:xfrm>
      </p:grpSpPr>
      <p:sp>
        <p:nvSpPr>
          <p:cNvPr id="23" name="Content Placeholder 3"/>
          <p:cNvSpPr txBox="1">
            <a:spLocks/>
          </p:cNvSpPr>
          <p:nvPr userDrawn="1"/>
        </p:nvSpPr>
        <p:spPr>
          <a:xfrm>
            <a:off x="1187451" y="1419225"/>
            <a:ext cx="4538100" cy="319318"/>
          </a:xfrm>
          <a:prstGeom prst="rect">
            <a:avLst/>
          </a:prstGeom>
        </p:spPr>
        <p:txBody>
          <a:bodyPr wrap="square" lIns="0" tIns="0" rIns="0" bIns="0">
            <a:spAutoFit/>
          </a:bodyPr>
          <a:lstStyle>
            <a:lvl1pPr marL="269875" indent="-269875" algn="l" defTabSz="914400" rtl="0" eaLnBrk="1" latinLnBrk="0" hangingPunct="1">
              <a:lnSpc>
                <a:spcPct val="120000"/>
              </a:lnSpc>
              <a:spcBef>
                <a:spcPts val="0"/>
              </a:spcBef>
              <a:buSzPct val="80000"/>
              <a:buFontTx/>
              <a:buBlip>
                <a:blip r:embed="rId4"/>
              </a:buBlip>
              <a:defRPr sz="1000" kern="1200">
                <a:solidFill>
                  <a:schemeClr val="tx2"/>
                </a:solidFill>
                <a:latin typeface="+mn-lt"/>
                <a:ea typeface="+mn-ea"/>
                <a:cs typeface="+mn-cs"/>
              </a:defRPr>
            </a:lvl1pPr>
            <a:lvl2pPr marL="447675" indent="-177800" algn="l" defTabSz="914400" rtl="0" eaLnBrk="1" latinLnBrk="0" hangingPunct="1">
              <a:lnSpc>
                <a:spcPct val="120000"/>
              </a:lnSpc>
              <a:spcBef>
                <a:spcPts val="0"/>
              </a:spcBef>
              <a:buFont typeface="Arial" pitchFamily="34" charset="0"/>
              <a:buChar char="•"/>
              <a:defRPr sz="1000" kern="1200">
                <a:solidFill>
                  <a:schemeClr val="tx2"/>
                </a:solidFill>
                <a:latin typeface="+mn-lt"/>
                <a:ea typeface="+mn-ea"/>
                <a:cs typeface="+mn-cs"/>
              </a:defRPr>
            </a:lvl2pPr>
            <a:lvl3pPr marL="628650" indent="-180975" algn="l" defTabSz="914400" rtl="0" eaLnBrk="1" latinLnBrk="0" hangingPunct="1">
              <a:lnSpc>
                <a:spcPct val="120000"/>
              </a:lnSpc>
              <a:spcBef>
                <a:spcPts val="0"/>
              </a:spcBef>
              <a:buFont typeface="Verdana" pitchFamily="34" charset="0"/>
              <a:buChar char="-"/>
              <a:defRPr sz="1000" kern="1200">
                <a:solidFill>
                  <a:schemeClr val="tx2"/>
                </a:solidFill>
                <a:latin typeface="+mn-lt"/>
                <a:ea typeface="+mn-ea"/>
                <a:cs typeface="+mn-cs"/>
              </a:defRPr>
            </a:lvl3pPr>
            <a:lvl4pPr marL="806450" indent="-177800" algn="l" defTabSz="914400" rtl="0" eaLnBrk="1" latinLnBrk="0" hangingPunct="1">
              <a:lnSpc>
                <a:spcPct val="120000"/>
              </a:lnSpc>
              <a:spcBef>
                <a:spcPts val="0"/>
              </a:spcBef>
              <a:buFont typeface="Verdana" pitchFamily="34" charset="0"/>
              <a:buChar char="·"/>
              <a:defRPr sz="1000" kern="1200">
                <a:solidFill>
                  <a:schemeClr val="tx2"/>
                </a:solidFill>
                <a:latin typeface="+mn-lt"/>
                <a:ea typeface="+mn-ea"/>
                <a:cs typeface="+mn-cs"/>
              </a:defRPr>
            </a:lvl4pPr>
            <a:lvl5pPr marL="2057400" indent="-228600" algn="l" defTabSz="914400" rtl="0" eaLnBrk="1" latinLnBrk="0" hangingPunct="1">
              <a:lnSpc>
                <a:spcPct val="120000"/>
              </a:lnSpc>
              <a:spcBef>
                <a:spcPts val="0"/>
              </a:spcBef>
              <a:buFont typeface="Arial" pitchFamily="34" charset="0"/>
              <a:buChar char="»"/>
              <a:defRPr sz="10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pPr>
            <a:r>
              <a:rPr lang="nl-NL" sz="900" noProof="0" dirty="0">
                <a:solidFill>
                  <a:schemeClr val="tx2"/>
                </a:solidFill>
                <a:latin typeface="+mn-lt"/>
              </a:rPr>
              <a:t>Wanneer je een </a:t>
            </a:r>
            <a:r>
              <a:rPr lang="nl-NL" sz="900" b="1" noProof="0" dirty="0">
                <a:solidFill>
                  <a:schemeClr val="tx2"/>
                </a:solidFill>
                <a:latin typeface="+mn-lt"/>
              </a:rPr>
              <a:t>nieuwe presentatie </a:t>
            </a:r>
            <a:r>
              <a:rPr lang="nl-NL" sz="900" noProof="0" dirty="0">
                <a:solidFill>
                  <a:schemeClr val="tx2"/>
                </a:solidFill>
                <a:latin typeface="+mn-lt"/>
              </a:rPr>
              <a:t>start, staan hierin een aantal basis-dia’s. Deze kunnen worden aangevuld met meerdere dia’s:</a:t>
            </a:r>
          </a:p>
        </p:txBody>
      </p:sp>
      <p:sp>
        <p:nvSpPr>
          <p:cNvPr id="24" name="Content Placeholder 4"/>
          <p:cNvSpPr txBox="1">
            <a:spLocks/>
          </p:cNvSpPr>
          <p:nvPr userDrawn="1"/>
        </p:nvSpPr>
        <p:spPr>
          <a:xfrm>
            <a:off x="6244113" y="2152501"/>
            <a:ext cx="2396650" cy="1329595"/>
          </a:xfrm>
          <a:prstGeom prst="rect">
            <a:avLst/>
          </a:prstGeom>
        </p:spPr>
        <p:txBody>
          <a:bodyPr wrap="square" lIns="0" tIns="0" rIns="0" bIns="0">
            <a:spAutoFit/>
          </a:bodyPr>
          <a:lstStyle>
            <a:lvl1pPr marL="269875" indent="-269875" algn="l" defTabSz="914400" rtl="0" eaLnBrk="1" latinLnBrk="0" hangingPunct="1">
              <a:lnSpc>
                <a:spcPct val="120000"/>
              </a:lnSpc>
              <a:spcBef>
                <a:spcPts val="0"/>
              </a:spcBef>
              <a:buSzPct val="80000"/>
              <a:buFontTx/>
              <a:buBlip>
                <a:blip r:embed="rId4"/>
              </a:buBlip>
              <a:defRPr sz="1000" kern="1200">
                <a:solidFill>
                  <a:schemeClr val="tx2"/>
                </a:solidFill>
                <a:latin typeface="+mn-lt"/>
                <a:ea typeface="+mn-ea"/>
                <a:cs typeface="+mn-cs"/>
              </a:defRPr>
            </a:lvl1pPr>
            <a:lvl2pPr marL="447675" indent="-177800" algn="l" defTabSz="914400" rtl="0" eaLnBrk="1" latinLnBrk="0" hangingPunct="1">
              <a:lnSpc>
                <a:spcPct val="120000"/>
              </a:lnSpc>
              <a:spcBef>
                <a:spcPts val="0"/>
              </a:spcBef>
              <a:buFont typeface="Arial" pitchFamily="34" charset="0"/>
              <a:buChar char="•"/>
              <a:defRPr sz="1000" kern="1200">
                <a:solidFill>
                  <a:schemeClr val="tx2"/>
                </a:solidFill>
                <a:latin typeface="+mn-lt"/>
                <a:ea typeface="+mn-ea"/>
                <a:cs typeface="+mn-cs"/>
              </a:defRPr>
            </a:lvl2pPr>
            <a:lvl3pPr marL="628650" indent="-180975" algn="l" defTabSz="914400" rtl="0" eaLnBrk="1" latinLnBrk="0" hangingPunct="1">
              <a:lnSpc>
                <a:spcPct val="120000"/>
              </a:lnSpc>
              <a:spcBef>
                <a:spcPts val="0"/>
              </a:spcBef>
              <a:buFont typeface="Verdana" pitchFamily="34" charset="0"/>
              <a:buChar char="-"/>
              <a:defRPr sz="1000" kern="1200">
                <a:solidFill>
                  <a:schemeClr val="tx2"/>
                </a:solidFill>
                <a:latin typeface="+mn-lt"/>
                <a:ea typeface="+mn-ea"/>
                <a:cs typeface="+mn-cs"/>
              </a:defRPr>
            </a:lvl3pPr>
            <a:lvl4pPr marL="806450" indent="-177800" algn="l" defTabSz="914400" rtl="0" eaLnBrk="1" latinLnBrk="0" hangingPunct="1">
              <a:lnSpc>
                <a:spcPct val="120000"/>
              </a:lnSpc>
              <a:spcBef>
                <a:spcPts val="0"/>
              </a:spcBef>
              <a:buFont typeface="Verdana" pitchFamily="34" charset="0"/>
              <a:buChar char="·"/>
              <a:defRPr sz="1000" kern="1200">
                <a:solidFill>
                  <a:schemeClr val="tx2"/>
                </a:solidFill>
                <a:latin typeface="+mn-lt"/>
                <a:ea typeface="+mn-ea"/>
                <a:cs typeface="+mn-cs"/>
              </a:defRPr>
            </a:lvl4pPr>
            <a:lvl5pPr marL="2057400" indent="-228600" algn="l" defTabSz="914400" rtl="0" eaLnBrk="1" latinLnBrk="0" hangingPunct="1">
              <a:lnSpc>
                <a:spcPct val="120000"/>
              </a:lnSpc>
              <a:spcBef>
                <a:spcPts val="0"/>
              </a:spcBef>
              <a:buFont typeface="Arial" pitchFamily="34" charset="0"/>
              <a:buChar char="»"/>
              <a:defRPr sz="10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pPr>
            <a:r>
              <a:rPr lang="nl-NL" sz="900" noProof="0" dirty="0">
                <a:solidFill>
                  <a:schemeClr val="tx2"/>
                </a:solidFill>
                <a:latin typeface="+mn-lt"/>
              </a:rPr>
              <a:t>De meeste dia’s bevatten een blokje met verschillende </a:t>
            </a:r>
            <a:r>
              <a:rPr lang="nl-NL" sz="900" b="1" noProof="0" dirty="0">
                <a:solidFill>
                  <a:schemeClr val="tx2"/>
                </a:solidFill>
                <a:latin typeface="+mn-lt"/>
              </a:rPr>
              <a:t>pictogrammen</a:t>
            </a:r>
            <a:r>
              <a:rPr lang="nl-NL" sz="900" noProof="0" dirty="0">
                <a:solidFill>
                  <a:schemeClr val="tx2"/>
                </a:solidFill>
                <a:latin typeface="+mn-lt"/>
              </a:rPr>
              <a:t> (‘tijdelijke aanduidingen’). Door op het gewenste pictogram te klikken kun je die inhoud invoegen, bijvoorbeeld een tabel, een grafiek of een afbeelding uit bestand. Je kunt de pictogrammen ook negeren en gewoon een tekst typen.</a:t>
            </a:r>
          </a:p>
        </p:txBody>
      </p:sp>
      <p:pic>
        <p:nvPicPr>
          <p:cNvPr id="25" name="Picture 7" descr="Pictogrammen in de indeling Titel en object"/>
          <p:cNvPicPr>
            <a:picLocks noChangeAspect="1" noChangeArrowheads="1"/>
          </p:cNvPicPr>
          <p:nvPr userDrawn="1">
            <p:custDataLst>
              <p:tags r:id="rId1"/>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6244113" y="1419225"/>
            <a:ext cx="891408" cy="624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Content Placeholder 3"/>
          <p:cNvSpPr txBox="1">
            <a:spLocks/>
          </p:cNvSpPr>
          <p:nvPr userDrawn="1"/>
        </p:nvSpPr>
        <p:spPr>
          <a:xfrm>
            <a:off x="3175179" y="1823996"/>
            <a:ext cx="2518294" cy="2492990"/>
          </a:xfrm>
          <a:prstGeom prst="rect">
            <a:avLst/>
          </a:prstGeom>
        </p:spPr>
        <p:txBody>
          <a:bodyPr vert="horz" wrap="square" lIns="0" tIns="0" rIns="0" bIns="0" rtlCol="0" anchor="t" anchorCtr="0">
            <a:spAutoFit/>
          </a:bodyPr>
          <a:lstStyle>
            <a:lvl1pPr marL="269875" indent="-269875" algn="l" defTabSz="914400" rtl="0" eaLnBrk="1" latinLnBrk="0" hangingPunct="1">
              <a:lnSpc>
                <a:spcPct val="120000"/>
              </a:lnSpc>
              <a:spcBef>
                <a:spcPts val="0"/>
              </a:spcBef>
              <a:buSzPct val="80000"/>
              <a:buFontTx/>
              <a:buBlip>
                <a:blip r:embed="rId4"/>
              </a:buBlip>
              <a:defRPr sz="1000" kern="1200">
                <a:solidFill>
                  <a:schemeClr val="tx2"/>
                </a:solidFill>
                <a:latin typeface="+mn-lt"/>
                <a:ea typeface="+mn-ea"/>
                <a:cs typeface="+mn-cs"/>
              </a:defRPr>
            </a:lvl1pPr>
            <a:lvl2pPr marL="447675" indent="-177800" algn="l" defTabSz="914400" rtl="0" eaLnBrk="1" latinLnBrk="0" hangingPunct="1">
              <a:lnSpc>
                <a:spcPct val="120000"/>
              </a:lnSpc>
              <a:spcBef>
                <a:spcPts val="0"/>
              </a:spcBef>
              <a:buFont typeface="Arial" pitchFamily="34" charset="0"/>
              <a:buChar char="•"/>
              <a:defRPr sz="1000" kern="1200">
                <a:solidFill>
                  <a:schemeClr val="tx2"/>
                </a:solidFill>
                <a:latin typeface="+mn-lt"/>
                <a:ea typeface="+mn-ea"/>
                <a:cs typeface="+mn-cs"/>
              </a:defRPr>
            </a:lvl2pPr>
            <a:lvl3pPr marL="628650" indent="-180975" algn="l" defTabSz="914400" rtl="0" eaLnBrk="1" latinLnBrk="0" hangingPunct="1">
              <a:lnSpc>
                <a:spcPct val="120000"/>
              </a:lnSpc>
              <a:spcBef>
                <a:spcPts val="0"/>
              </a:spcBef>
              <a:buFont typeface="Verdana" pitchFamily="34" charset="0"/>
              <a:buChar char="-"/>
              <a:defRPr sz="1000" kern="1200">
                <a:solidFill>
                  <a:schemeClr val="tx2"/>
                </a:solidFill>
                <a:latin typeface="+mn-lt"/>
                <a:ea typeface="+mn-ea"/>
                <a:cs typeface="+mn-cs"/>
              </a:defRPr>
            </a:lvl3pPr>
            <a:lvl4pPr marL="806450" indent="-177800" algn="l" defTabSz="914400" rtl="0" eaLnBrk="1" latinLnBrk="0" hangingPunct="1">
              <a:lnSpc>
                <a:spcPct val="120000"/>
              </a:lnSpc>
              <a:spcBef>
                <a:spcPts val="0"/>
              </a:spcBef>
              <a:buFont typeface="Verdana" pitchFamily="34" charset="0"/>
              <a:buChar char="·"/>
              <a:defRPr sz="1000" kern="1200">
                <a:solidFill>
                  <a:schemeClr val="tx2"/>
                </a:solidFill>
                <a:latin typeface="+mn-lt"/>
                <a:ea typeface="+mn-ea"/>
                <a:cs typeface="+mn-cs"/>
              </a:defRPr>
            </a:lvl4pPr>
            <a:lvl5pPr marL="2057400" indent="-228600" algn="l" defTabSz="914400" rtl="0" eaLnBrk="1" latinLnBrk="0" hangingPunct="1">
              <a:lnSpc>
                <a:spcPct val="120000"/>
              </a:lnSpc>
              <a:spcBef>
                <a:spcPts val="0"/>
              </a:spcBef>
              <a:buFont typeface="Arial" pitchFamily="34" charset="0"/>
              <a:buChar char="»"/>
              <a:defRPr sz="10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6213" indent="-176213">
              <a:buSzPct val="100000"/>
              <a:buFont typeface="+mj-lt"/>
              <a:buAutoNum type="arabicPeriod"/>
            </a:pPr>
            <a:r>
              <a:rPr lang="nl-NL" sz="900" noProof="0" dirty="0">
                <a:solidFill>
                  <a:schemeClr val="tx2"/>
                </a:solidFill>
                <a:latin typeface="+mn-lt"/>
              </a:rPr>
              <a:t>Klik op het tabblad ‘</a:t>
            </a:r>
            <a:r>
              <a:rPr lang="nl-NL" sz="900" b="1" noProof="0" dirty="0">
                <a:solidFill>
                  <a:schemeClr val="tx2"/>
                </a:solidFill>
                <a:latin typeface="+mn-lt"/>
              </a:rPr>
              <a:t>Start</a:t>
            </a:r>
            <a:r>
              <a:rPr lang="nl-NL" sz="900" noProof="0" dirty="0">
                <a:solidFill>
                  <a:schemeClr val="tx2"/>
                </a:solidFill>
                <a:latin typeface="+mn-lt"/>
              </a:rPr>
              <a:t>’ op ‘</a:t>
            </a:r>
            <a:r>
              <a:rPr lang="nl-NL" sz="900" b="1" noProof="0" dirty="0">
                <a:solidFill>
                  <a:schemeClr val="tx2"/>
                </a:solidFill>
                <a:latin typeface="+mn-lt"/>
              </a:rPr>
              <a:t>Nieuwe Dia</a:t>
            </a:r>
            <a:r>
              <a:rPr lang="nl-NL" sz="900" noProof="0" dirty="0">
                <a:solidFill>
                  <a:schemeClr val="tx2"/>
                </a:solidFill>
                <a:latin typeface="+mn-lt"/>
              </a:rPr>
              <a:t>’ (onder het </a:t>
            </a:r>
            <a:r>
              <a:rPr lang="nl-NL" sz="900" noProof="0" dirty="0" err="1">
                <a:solidFill>
                  <a:schemeClr val="tx2"/>
                </a:solidFill>
                <a:latin typeface="+mn-lt"/>
              </a:rPr>
              <a:t>diapictogram</a:t>
            </a:r>
            <a:r>
              <a:rPr lang="nl-NL" sz="900" noProof="0" dirty="0">
                <a:solidFill>
                  <a:schemeClr val="tx2"/>
                </a:solidFill>
                <a:latin typeface="+mn-lt"/>
              </a:rPr>
              <a:t>). Hierdoor worden de indelingsopties weergegeven</a:t>
            </a:r>
          </a:p>
          <a:p>
            <a:pPr marL="176213" indent="-176213">
              <a:buSzPct val="100000"/>
              <a:buFont typeface="+mj-lt"/>
              <a:buAutoNum type="arabicPeriod"/>
            </a:pPr>
            <a:endParaRPr lang="nl-NL" sz="900" noProof="0" dirty="0">
              <a:solidFill>
                <a:schemeClr val="tx2"/>
              </a:solidFill>
              <a:latin typeface="+mn-lt"/>
            </a:endParaRPr>
          </a:p>
          <a:p>
            <a:pPr marL="176213" indent="-176213">
              <a:buSzPct val="100000"/>
              <a:buFont typeface="+mj-lt"/>
              <a:buAutoNum type="arabicPeriod"/>
            </a:pPr>
            <a:r>
              <a:rPr lang="nl-NL" sz="900" noProof="0" dirty="0">
                <a:solidFill>
                  <a:schemeClr val="tx2"/>
                </a:solidFill>
                <a:latin typeface="+mn-lt"/>
              </a:rPr>
              <a:t>Klik op een</a:t>
            </a:r>
            <a:r>
              <a:rPr lang="nl-NL" sz="900" b="1" noProof="0" dirty="0">
                <a:solidFill>
                  <a:schemeClr val="tx2"/>
                </a:solidFill>
                <a:latin typeface="+mn-lt"/>
              </a:rPr>
              <a:t> ‘Dia-indeling’ </a:t>
            </a:r>
            <a:r>
              <a:rPr lang="nl-NL" sz="900" noProof="0" dirty="0">
                <a:solidFill>
                  <a:schemeClr val="tx2"/>
                </a:solidFill>
                <a:latin typeface="+mn-lt"/>
              </a:rPr>
              <a:t>van je keuze om deze in te voegen. Je voegt dan een ‘lege’ dia in, waarop je je eigen inhoud kunt invullen</a:t>
            </a:r>
          </a:p>
          <a:p>
            <a:pPr marL="176213" indent="-176213">
              <a:buSzPct val="100000"/>
              <a:buFont typeface="+mj-lt"/>
              <a:buAutoNum type="arabicPeriod"/>
            </a:pPr>
            <a:endParaRPr lang="nl-NL" sz="900" noProof="0" dirty="0">
              <a:solidFill>
                <a:schemeClr val="tx2"/>
              </a:solidFill>
              <a:latin typeface="+mn-lt"/>
            </a:endParaRPr>
          </a:p>
          <a:p>
            <a:pPr marL="176213" indent="-176213">
              <a:buSzPct val="100000"/>
              <a:buFont typeface="+mj-lt"/>
              <a:buAutoNum type="arabicPeriod"/>
            </a:pPr>
            <a:r>
              <a:rPr lang="nl-NL" sz="900" noProof="0" dirty="0">
                <a:solidFill>
                  <a:schemeClr val="tx2"/>
                </a:solidFill>
                <a:latin typeface="+mn-lt"/>
              </a:rPr>
              <a:t>Om de indeling van een dia te veranderen:</a:t>
            </a:r>
          </a:p>
          <a:p>
            <a:pPr marL="354013" lvl="1" indent="-176213">
              <a:buSzPct val="100000"/>
            </a:pPr>
            <a:r>
              <a:rPr lang="nl-NL" sz="900" noProof="0" dirty="0">
                <a:solidFill>
                  <a:schemeClr val="tx2"/>
                </a:solidFill>
                <a:latin typeface="+mn-lt"/>
              </a:rPr>
              <a:t>Klik op het tabblad ‘</a:t>
            </a:r>
            <a:r>
              <a:rPr lang="nl-NL" sz="900" b="0" noProof="0" dirty="0">
                <a:solidFill>
                  <a:schemeClr val="tx2"/>
                </a:solidFill>
                <a:latin typeface="+mn-lt"/>
              </a:rPr>
              <a:t>Start</a:t>
            </a:r>
            <a:r>
              <a:rPr lang="nl-NL" sz="900" noProof="0" dirty="0">
                <a:solidFill>
                  <a:schemeClr val="tx2"/>
                </a:solidFill>
                <a:latin typeface="+mn-lt"/>
              </a:rPr>
              <a:t>’ op ‘</a:t>
            </a:r>
            <a:r>
              <a:rPr lang="nl-NL" sz="900" b="1" noProof="0" dirty="0">
                <a:solidFill>
                  <a:schemeClr val="tx2"/>
                </a:solidFill>
                <a:latin typeface="+mn-lt"/>
              </a:rPr>
              <a:t>Indeling</a:t>
            </a:r>
            <a:r>
              <a:rPr lang="nl-NL" sz="900" noProof="0" dirty="0">
                <a:solidFill>
                  <a:schemeClr val="tx2"/>
                </a:solidFill>
                <a:latin typeface="+mn-lt"/>
              </a:rPr>
              <a:t>’.</a:t>
            </a:r>
          </a:p>
          <a:p>
            <a:pPr marL="354013" lvl="1" indent="-176213">
              <a:buSzPct val="100000"/>
            </a:pPr>
            <a:r>
              <a:rPr lang="nl-NL" sz="900" noProof="0" dirty="0">
                <a:solidFill>
                  <a:schemeClr val="tx2"/>
                </a:solidFill>
                <a:latin typeface="+mn-lt"/>
              </a:rPr>
              <a:t>Kies een andere Indeling</a:t>
            </a:r>
            <a:r>
              <a:rPr lang="nl-NL" sz="900" baseline="0" noProof="0" dirty="0">
                <a:solidFill>
                  <a:schemeClr val="tx2"/>
                </a:solidFill>
                <a:latin typeface="+mn-lt"/>
              </a:rPr>
              <a:t> uit de lijst en deze wordt toegepast</a:t>
            </a:r>
            <a:endParaRPr lang="nl-NL" sz="900" noProof="0" dirty="0">
              <a:solidFill>
                <a:schemeClr val="tx2"/>
              </a:solidFill>
              <a:latin typeface="+mn-lt"/>
            </a:endParaRPr>
          </a:p>
          <a:p>
            <a:pPr marL="176213" indent="-176213">
              <a:buSzPct val="100000"/>
              <a:buFont typeface="+mj-lt"/>
              <a:buAutoNum type="arabicPeriod"/>
            </a:pPr>
            <a:endParaRPr lang="nl-NL" sz="900" noProof="0" dirty="0">
              <a:solidFill>
                <a:schemeClr val="tx2"/>
              </a:solidFill>
              <a:latin typeface="+mn-lt"/>
            </a:endParaRPr>
          </a:p>
          <a:p>
            <a:pPr marL="176213" indent="-176213">
              <a:buSzPct val="100000"/>
              <a:buFont typeface="+mj-lt"/>
              <a:buAutoNum type="arabicPeriod"/>
            </a:pPr>
            <a:r>
              <a:rPr lang="nl-NL" sz="900" noProof="0" dirty="0">
                <a:solidFill>
                  <a:schemeClr val="tx2"/>
                </a:solidFill>
                <a:latin typeface="+mn-lt"/>
              </a:rPr>
              <a:t>De ‘</a:t>
            </a:r>
            <a:r>
              <a:rPr lang="nl-NL" sz="900" b="1" noProof="0" dirty="0">
                <a:solidFill>
                  <a:schemeClr val="tx2"/>
                </a:solidFill>
                <a:latin typeface="+mn-lt"/>
              </a:rPr>
              <a:t>Opnieuw</a:t>
            </a:r>
            <a:r>
              <a:rPr lang="nl-NL" sz="900" b="1" baseline="0" noProof="0" dirty="0">
                <a:solidFill>
                  <a:schemeClr val="tx2"/>
                </a:solidFill>
                <a:latin typeface="+mn-lt"/>
              </a:rPr>
              <a:t> instellen</a:t>
            </a:r>
            <a:r>
              <a:rPr lang="nl-NL" sz="900" noProof="0" dirty="0">
                <a:solidFill>
                  <a:schemeClr val="tx2"/>
                </a:solidFill>
                <a:latin typeface="+mn-lt"/>
              </a:rPr>
              <a:t>’-knop past de huidige indeling opnieuw toe. </a:t>
            </a:r>
          </a:p>
        </p:txBody>
      </p:sp>
      <p:grpSp>
        <p:nvGrpSpPr>
          <p:cNvPr id="5" name="Groep 4"/>
          <p:cNvGrpSpPr/>
          <p:nvPr userDrawn="1"/>
        </p:nvGrpSpPr>
        <p:grpSpPr>
          <a:xfrm>
            <a:off x="980679" y="1805401"/>
            <a:ext cx="1892062" cy="2470686"/>
            <a:chOff x="980678" y="1858740"/>
            <a:chExt cx="1966669" cy="2568109"/>
          </a:xfrm>
        </p:grpSpPr>
        <p:pic>
          <p:nvPicPr>
            <p:cNvPr id="3" name="Afbeelding 2"/>
            <p:cNvPicPr>
              <a:picLocks noChangeAspect="1"/>
            </p:cNvPicPr>
            <p:nvPr userDrawn="1"/>
          </p:nvPicPr>
          <p:blipFill rotWithShape="1">
            <a:blip r:embed="rId6" cstate="print">
              <a:extLst>
                <a:ext uri="{28A0092B-C50C-407E-A947-70E740481C1C}">
                  <a14:useLocalDpi xmlns:a14="http://schemas.microsoft.com/office/drawing/2010/main" val="0"/>
                </a:ext>
              </a:extLst>
            </a:blip>
            <a:srcRect/>
            <a:stretch/>
          </p:blipFill>
          <p:spPr>
            <a:xfrm>
              <a:off x="1217901" y="1877336"/>
              <a:ext cx="1729446" cy="2549513"/>
            </a:xfrm>
            <a:prstGeom prst="rect">
              <a:avLst/>
            </a:prstGeom>
            <a:effectLst>
              <a:outerShdw blurRad="63500" sx="101000" sy="101000" algn="ctr" rotWithShape="0">
                <a:prstClr val="black">
                  <a:alpha val="30000"/>
                </a:prstClr>
              </a:outerShdw>
            </a:effectLst>
          </p:spPr>
        </p:pic>
        <p:sp>
          <p:nvSpPr>
            <p:cNvPr id="27" name="Oval 1"/>
            <p:cNvSpPr/>
            <p:nvPr userDrawn="1"/>
          </p:nvSpPr>
          <p:spPr>
            <a:xfrm>
              <a:off x="980678" y="2004790"/>
              <a:ext cx="171450" cy="171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lang="nl-NL" sz="800" b="1" noProof="0" dirty="0">
                  <a:solidFill>
                    <a:schemeClr val="tx2"/>
                  </a:solidFill>
                  <a:latin typeface="+mn-lt"/>
                </a:rPr>
                <a:t>1</a:t>
              </a:r>
            </a:p>
          </p:txBody>
        </p:sp>
        <p:sp>
          <p:nvSpPr>
            <p:cNvPr id="28" name="Oval 16"/>
            <p:cNvSpPr/>
            <p:nvPr userDrawn="1"/>
          </p:nvSpPr>
          <p:spPr>
            <a:xfrm>
              <a:off x="2570888" y="3488857"/>
              <a:ext cx="171450" cy="171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lang="nl-NL" sz="800" b="1" noProof="0" dirty="0">
                  <a:solidFill>
                    <a:schemeClr val="tx2"/>
                  </a:solidFill>
                  <a:latin typeface="+mn-lt"/>
                </a:rPr>
                <a:t>2</a:t>
              </a:r>
            </a:p>
          </p:txBody>
        </p:sp>
        <p:sp>
          <p:nvSpPr>
            <p:cNvPr id="29" name="Oval 16"/>
            <p:cNvSpPr/>
            <p:nvPr userDrawn="1"/>
          </p:nvSpPr>
          <p:spPr>
            <a:xfrm>
              <a:off x="1936793" y="1858740"/>
              <a:ext cx="171450" cy="171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lang="nl-NL" sz="800" b="1" noProof="0" dirty="0">
                  <a:solidFill>
                    <a:schemeClr val="tx2"/>
                  </a:solidFill>
                  <a:latin typeface="+mn-lt"/>
                </a:rPr>
                <a:t>3</a:t>
              </a:r>
            </a:p>
          </p:txBody>
        </p:sp>
        <p:sp>
          <p:nvSpPr>
            <p:cNvPr id="30" name="Oval 16"/>
            <p:cNvSpPr/>
            <p:nvPr userDrawn="1"/>
          </p:nvSpPr>
          <p:spPr>
            <a:xfrm>
              <a:off x="2130886" y="1979390"/>
              <a:ext cx="171450" cy="171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lang="nl-NL" sz="800" b="1" noProof="0" dirty="0">
                  <a:solidFill>
                    <a:schemeClr val="tx2"/>
                  </a:solidFill>
                  <a:latin typeface="+mn-lt"/>
                </a:rPr>
                <a:t>4</a:t>
              </a:r>
            </a:p>
          </p:txBody>
        </p:sp>
      </p:grpSp>
      <p:sp>
        <p:nvSpPr>
          <p:cNvPr id="32" name="Content Placeholder 6"/>
          <p:cNvSpPr txBox="1">
            <a:spLocks/>
          </p:cNvSpPr>
          <p:nvPr userDrawn="1">
            <p:custDataLst>
              <p:tags r:id="rId2"/>
            </p:custDataLst>
          </p:nvPr>
        </p:nvSpPr>
        <p:spPr>
          <a:xfrm>
            <a:off x="6244112" y="3599228"/>
            <a:ext cx="2396649" cy="664797"/>
          </a:xfrm>
          <a:prstGeom prst="rect">
            <a:avLst/>
          </a:prstGeom>
        </p:spPr>
        <p:txBody>
          <a:bodyPr wrap="square" lIns="0" tIns="0" rIns="0" bIns="0">
            <a:spAutoFit/>
          </a:bodyPr>
          <a:lstStyle>
            <a:defPPr>
              <a:defRPr lang="nl-NL"/>
            </a:defPPr>
            <a:lvl1pPr indent="0">
              <a:lnSpc>
                <a:spcPct val="120000"/>
              </a:lnSpc>
              <a:spcBef>
                <a:spcPts val="0"/>
              </a:spcBef>
              <a:buSzPct val="80000"/>
              <a:buFontTx/>
              <a:buNone/>
              <a:defRPr sz="1000">
                <a:solidFill>
                  <a:schemeClr val="tx2"/>
                </a:solidFill>
              </a:defRPr>
            </a:lvl1pPr>
            <a:lvl2pPr marL="447675" indent="-177800">
              <a:lnSpc>
                <a:spcPct val="120000"/>
              </a:lnSpc>
              <a:spcBef>
                <a:spcPts val="0"/>
              </a:spcBef>
              <a:buFont typeface="Arial" pitchFamily="34" charset="0"/>
              <a:buChar char="•"/>
              <a:defRPr sz="1000">
                <a:solidFill>
                  <a:schemeClr val="tx2"/>
                </a:solidFill>
              </a:defRPr>
            </a:lvl2pPr>
            <a:lvl3pPr marL="628650" indent="-180975">
              <a:lnSpc>
                <a:spcPct val="120000"/>
              </a:lnSpc>
              <a:spcBef>
                <a:spcPts val="0"/>
              </a:spcBef>
              <a:buFont typeface="Verdana" pitchFamily="34" charset="0"/>
              <a:buChar char="-"/>
              <a:defRPr sz="1000">
                <a:solidFill>
                  <a:schemeClr val="tx2"/>
                </a:solidFill>
              </a:defRPr>
            </a:lvl3pPr>
            <a:lvl4pPr marL="806450" indent="-177800">
              <a:lnSpc>
                <a:spcPct val="120000"/>
              </a:lnSpc>
              <a:spcBef>
                <a:spcPts val="0"/>
              </a:spcBef>
              <a:buFont typeface="Verdana" pitchFamily="34" charset="0"/>
              <a:buChar char="·"/>
              <a:defRPr sz="1000">
                <a:solidFill>
                  <a:schemeClr val="tx2"/>
                </a:solidFill>
              </a:defRPr>
            </a:lvl4pPr>
            <a:lvl5pPr marL="2057400" indent="-228600">
              <a:lnSpc>
                <a:spcPct val="120000"/>
              </a:lnSpc>
              <a:spcBef>
                <a:spcPts val="0"/>
              </a:spcBef>
              <a:buFont typeface="Arial" pitchFamily="34" charset="0"/>
              <a:buChar char="»"/>
              <a:defRPr sz="1000">
                <a:solidFill>
                  <a:schemeClr val="tx2"/>
                </a:solidFill>
              </a:defRPr>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nl-NL" sz="900" noProof="0" dirty="0">
                <a:solidFill>
                  <a:schemeClr val="tx2"/>
                </a:solidFill>
                <a:latin typeface="+mn-lt"/>
              </a:rPr>
              <a:t>Vul de </a:t>
            </a:r>
            <a:r>
              <a:rPr lang="nl-NL" sz="900" b="1" noProof="0" dirty="0">
                <a:solidFill>
                  <a:schemeClr val="tx2"/>
                </a:solidFill>
                <a:latin typeface="+mn-lt"/>
              </a:rPr>
              <a:t>Titel van de presentatie</a:t>
            </a:r>
            <a:r>
              <a:rPr lang="nl-NL" sz="900" b="1" baseline="0" noProof="0" dirty="0">
                <a:solidFill>
                  <a:schemeClr val="tx2"/>
                </a:solidFill>
                <a:latin typeface="+mn-lt"/>
              </a:rPr>
              <a:t> </a:t>
            </a:r>
            <a:r>
              <a:rPr lang="nl-NL" sz="900" noProof="0" dirty="0">
                <a:solidFill>
                  <a:schemeClr val="tx2"/>
                </a:solidFill>
                <a:latin typeface="+mn-lt"/>
              </a:rPr>
              <a:t>en de </a:t>
            </a:r>
            <a:r>
              <a:rPr lang="nl-NL" sz="900" b="1" noProof="0" dirty="0">
                <a:solidFill>
                  <a:schemeClr val="tx2"/>
                </a:solidFill>
                <a:latin typeface="+mn-lt"/>
              </a:rPr>
              <a:t>Datum</a:t>
            </a:r>
            <a:r>
              <a:rPr lang="nl-NL" sz="900" noProof="0" dirty="0">
                <a:solidFill>
                  <a:schemeClr val="tx2"/>
                </a:solidFill>
                <a:latin typeface="+mn-lt"/>
              </a:rPr>
              <a:t> (rechtsonder op elke dia) in via tabblad Invoegen – Koptekst en Voettekst. Wanneer je geen voettekst wilt, vink je deze uit.</a:t>
            </a:r>
          </a:p>
        </p:txBody>
      </p:sp>
      <p:sp>
        <p:nvSpPr>
          <p:cNvPr id="38" name="Title Placeholder 1"/>
          <p:cNvSpPr txBox="1">
            <a:spLocks/>
          </p:cNvSpPr>
          <p:nvPr userDrawn="1"/>
        </p:nvSpPr>
        <p:spPr>
          <a:xfrm>
            <a:off x="1187452" y="788194"/>
            <a:ext cx="7453312" cy="457048"/>
          </a:xfrm>
          <a:prstGeom prst="rect">
            <a:avLst/>
          </a:prstGeom>
        </p:spPr>
        <p:txBody>
          <a:bodyPr vert="horz" wrap="square" lIns="0" tIns="0" rIns="0" bIns="0" rtlCol="0" anchor="t" anchorCtr="0">
            <a:spAutoFit/>
          </a:bodyPr>
          <a:lstStyle>
            <a:lvl1pPr>
              <a:lnSpc>
                <a:spcPct val="90000"/>
              </a:lnSpc>
              <a:spcBef>
                <a:spcPct val="0"/>
              </a:spcBef>
              <a:buNone/>
              <a:defRPr sz="3300">
                <a:latin typeface="+mj-lt"/>
                <a:ea typeface="+mj-ea"/>
                <a:cs typeface="+mj-cs"/>
              </a:defRPr>
            </a:lvl1pPr>
          </a:lstStyle>
          <a:p>
            <a:pPr lvl="0"/>
            <a:r>
              <a:rPr lang="nl-NL" noProof="0" dirty="0"/>
              <a:t>Korte uitleg over deze template</a:t>
            </a:r>
          </a:p>
        </p:txBody>
      </p:sp>
      <p:cxnSp>
        <p:nvCxnSpPr>
          <p:cNvPr id="43" name="Rechte verbindingslijn 42"/>
          <p:cNvCxnSpPr/>
          <p:nvPr userDrawn="1"/>
        </p:nvCxnSpPr>
        <p:spPr>
          <a:xfrm>
            <a:off x="6931819" y="4343400"/>
            <a:ext cx="0" cy="319087"/>
          </a:xfrm>
          <a:prstGeom prst="line">
            <a:avLst/>
          </a:prstGeom>
          <a:ln>
            <a:solidFill>
              <a:schemeClr val="tx1"/>
            </a:solidFill>
            <a:headEnd type="none" w="sm" len="sm"/>
            <a:tailEnd type="arrow" w="sm" len="sm"/>
          </a:ln>
        </p:spPr>
        <p:style>
          <a:lnRef idx="1">
            <a:schemeClr val="accent1"/>
          </a:lnRef>
          <a:fillRef idx="0">
            <a:schemeClr val="accent1"/>
          </a:fillRef>
          <a:effectRef idx="0">
            <a:schemeClr val="accent1"/>
          </a:effectRef>
          <a:fontRef idx="minor">
            <a:schemeClr val="tx1"/>
          </a:fontRef>
        </p:style>
      </p:cxnSp>
      <p:sp>
        <p:nvSpPr>
          <p:cNvPr id="19" name="Date Placeholder 1"/>
          <p:cNvSpPr>
            <a:spLocks noGrp="1"/>
          </p:cNvSpPr>
          <p:nvPr>
            <p:ph type="dt" sz="half" idx="10"/>
          </p:nvPr>
        </p:nvSpPr>
        <p:spPr>
          <a:xfrm>
            <a:off x="7851104" y="4866837"/>
            <a:ext cx="713337" cy="123111"/>
          </a:xfrm>
        </p:spPr>
        <p:txBody>
          <a:bodyPr/>
          <a:lstStyle/>
          <a:p>
            <a:r>
              <a:rPr lang="nl-NL" noProof="0" dirty="0"/>
              <a:t>22 januari 2015</a:t>
            </a:r>
          </a:p>
        </p:txBody>
      </p:sp>
      <p:sp>
        <p:nvSpPr>
          <p:cNvPr id="20" name="Footer Placeholder 2"/>
          <p:cNvSpPr>
            <a:spLocks noGrp="1"/>
          </p:cNvSpPr>
          <p:nvPr>
            <p:ph type="ftr" sz="quarter" idx="11"/>
          </p:nvPr>
        </p:nvSpPr>
        <p:spPr>
          <a:xfrm>
            <a:off x="4678363" y="4866837"/>
            <a:ext cx="3086100" cy="123111"/>
          </a:xfrm>
        </p:spPr>
        <p:txBody>
          <a:bodyPr/>
          <a:lstStyle/>
          <a:p>
            <a:r>
              <a:rPr lang="nl-NL" noProof="0" dirty="0"/>
              <a:t>Titel van de presentatie</a:t>
            </a:r>
          </a:p>
        </p:txBody>
      </p:sp>
      <p:sp>
        <p:nvSpPr>
          <p:cNvPr id="21" name="Slide Number Placeholder 3"/>
          <p:cNvSpPr>
            <a:spLocks noGrp="1"/>
          </p:cNvSpPr>
          <p:nvPr>
            <p:ph type="sldNum" sz="quarter" idx="12"/>
          </p:nvPr>
        </p:nvSpPr>
        <p:spPr>
          <a:xfrm>
            <a:off x="8667750" y="4866837"/>
            <a:ext cx="266702" cy="123111"/>
          </a:xfrm>
        </p:spPr>
        <p:txBody>
          <a:bodyPr/>
          <a:lstStyle/>
          <a:p>
            <a:fld id="{B0F3A8C0-F133-40E8-AC53-9CABB49623C0}" type="slidenum">
              <a:rPr lang="nl-NL" noProof="0" smtClean="0"/>
              <a:t>‹nr.›</a:t>
            </a:fld>
            <a:endParaRPr lang="nl-NL" noProof="0" dirty="0"/>
          </a:p>
        </p:txBody>
      </p:sp>
    </p:spTree>
    <p:extLst>
      <p:ext uri="{BB962C8B-B14F-4D97-AF65-F5344CB8AC3E}">
        <p14:creationId xmlns:p14="http://schemas.microsoft.com/office/powerpoint/2010/main" val="5974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ekop">
    <p:spTree>
      <p:nvGrpSpPr>
        <p:cNvPr id="1" name=""/>
        <p:cNvGrpSpPr/>
        <p:nvPr/>
      </p:nvGrpSpPr>
      <p:grpSpPr>
        <a:xfrm>
          <a:off x="0" y="0"/>
          <a:ext cx="0" cy="0"/>
          <a:chOff x="0" y="0"/>
          <a:chExt cx="0" cy="0"/>
        </a:xfrm>
      </p:grpSpPr>
      <p:pic>
        <p:nvPicPr>
          <p:cNvPr id="13" name="Afbeelding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57655"/>
          </a:xfrm>
          <a:prstGeom prst="rect">
            <a:avLst/>
          </a:prstGeom>
        </p:spPr>
      </p:pic>
      <p:sp>
        <p:nvSpPr>
          <p:cNvPr id="2" name="Title 1"/>
          <p:cNvSpPr>
            <a:spLocks noGrp="1"/>
          </p:cNvSpPr>
          <p:nvPr>
            <p:ph type="title" hasCustomPrompt="1"/>
          </p:nvPr>
        </p:nvSpPr>
        <p:spPr>
          <a:xfrm>
            <a:off x="1219200" y="2401684"/>
            <a:ext cx="5553075" cy="470898"/>
          </a:xfrm>
        </p:spPr>
        <p:txBody>
          <a:bodyPr anchor="b"/>
          <a:lstStyle>
            <a:lvl1pPr>
              <a:defRPr sz="3400">
                <a:solidFill>
                  <a:schemeClr val="bg1"/>
                </a:solidFill>
              </a:defRPr>
            </a:lvl1pPr>
          </a:lstStyle>
          <a:p>
            <a:r>
              <a:rPr lang="nl-NL" dirty="0"/>
              <a:t>Hoofdstuktitel</a:t>
            </a:r>
          </a:p>
        </p:txBody>
      </p:sp>
      <p:sp>
        <p:nvSpPr>
          <p:cNvPr id="3" name="Text Placeholder 2"/>
          <p:cNvSpPr>
            <a:spLocks noGrp="1"/>
          </p:cNvSpPr>
          <p:nvPr>
            <p:ph type="body" idx="1" hasCustomPrompt="1"/>
          </p:nvPr>
        </p:nvSpPr>
        <p:spPr>
          <a:xfrm>
            <a:off x="1219200" y="3088879"/>
            <a:ext cx="5553075" cy="220060"/>
          </a:xfrm>
        </p:spPr>
        <p:txBody>
          <a:bodyPr>
            <a:spAutoFit/>
          </a:bodyPr>
          <a:lstStyle>
            <a:lvl1pPr marL="0" indent="0">
              <a:buNone/>
              <a:defRPr sz="1300">
                <a:solidFill>
                  <a:schemeClr val="tx1">
                    <a:lumMod val="20000"/>
                    <a:lumOff val="80000"/>
                  </a:schemeClr>
                </a:solidFill>
                <a:latin typeface="+mj-lt"/>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dirty="0"/>
              <a:t>KLIK OM DE MODELSTIJLEN TE BEWERKEN</a:t>
            </a:r>
          </a:p>
        </p:txBody>
      </p:sp>
      <p:sp>
        <p:nvSpPr>
          <p:cNvPr id="4" name="Date Placeholder 3"/>
          <p:cNvSpPr>
            <a:spLocks noGrp="1"/>
          </p:cNvSpPr>
          <p:nvPr>
            <p:ph type="dt" sz="half" idx="10"/>
          </p:nvPr>
        </p:nvSpPr>
        <p:spPr/>
        <p:txBody>
          <a:bodyPr/>
          <a:lstStyle>
            <a:lvl1pPr>
              <a:defRPr>
                <a:solidFill>
                  <a:srgbClr val="153945"/>
                </a:solidFill>
              </a:defRPr>
            </a:lvl1pPr>
          </a:lstStyle>
          <a:p>
            <a:r>
              <a:rPr lang="nl-NL"/>
              <a:t>22 januari 2015</a:t>
            </a:r>
            <a:endParaRPr lang="nl-NL" dirty="0"/>
          </a:p>
        </p:txBody>
      </p:sp>
      <p:sp>
        <p:nvSpPr>
          <p:cNvPr id="5" name="Footer Placeholder 4"/>
          <p:cNvSpPr>
            <a:spLocks noGrp="1"/>
          </p:cNvSpPr>
          <p:nvPr>
            <p:ph type="ftr" sz="quarter" idx="11"/>
          </p:nvPr>
        </p:nvSpPr>
        <p:spPr/>
        <p:txBody>
          <a:bodyPr/>
          <a:lstStyle>
            <a:lvl1pPr>
              <a:defRPr>
                <a:solidFill>
                  <a:srgbClr val="153945"/>
                </a:solidFill>
              </a:defRPr>
            </a:lvl1pPr>
          </a:lstStyle>
          <a:p>
            <a:r>
              <a:rPr lang="nl-NL"/>
              <a:t>Titel van de presentatie</a:t>
            </a:r>
            <a:endParaRPr lang="nl-NL" dirty="0"/>
          </a:p>
        </p:txBody>
      </p:sp>
      <p:sp>
        <p:nvSpPr>
          <p:cNvPr id="6" name="Slide Number Placeholder 5"/>
          <p:cNvSpPr>
            <a:spLocks noGrp="1"/>
          </p:cNvSpPr>
          <p:nvPr>
            <p:ph type="sldNum" sz="quarter" idx="12"/>
          </p:nvPr>
        </p:nvSpPr>
        <p:spPr/>
        <p:txBody>
          <a:bodyPr/>
          <a:lstStyle>
            <a:lvl1pPr>
              <a:defRPr>
                <a:solidFill>
                  <a:srgbClr val="5F96A5"/>
                </a:solidFill>
              </a:defRPr>
            </a:lvl1pPr>
          </a:lstStyle>
          <a:p>
            <a:fld id="{B0F3A8C0-F133-40E8-AC53-9CABB49623C0}" type="slidenum">
              <a:rPr lang="nl-NL" smtClean="0"/>
              <a:pPr/>
              <a:t>‹nr.›</a:t>
            </a:fld>
            <a:endParaRPr lang="nl-NL" dirty="0"/>
          </a:p>
        </p:txBody>
      </p:sp>
      <p:cxnSp>
        <p:nvCxnSpPr>
          <p:cNvPr id="8" name="Rechte verbindingslijn 7"/>
          <p:cNvCxnSpPr/>
          <p:nvPr userDrawn="1"/>
        </p:nvCxnSpPr>
        <p:spPr>
          <a:xfrm>
            <a:off x="1219200" y="3404711"/>
            <a:ext cx="540781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ijdelijke aanduiding voor tekst 10"/>
          <p:cNvSpPr>
            <a:spLocks noGrp="1"/>
          </p:cNvSpPr>
          <p:nvPr>
            <p:ph type="body" sz="quarter" idx="13" hasCustomPrompt="1"/>
          </p:nvPr>
        </p:nvSpPr>
        <p:spPr>
          <a:xfrm>
            <a:off x="1219200" y="3499648"/>
            <a:ext cx="5553075" cy="215444"/>
          </a:xfrm>
        </p:spPr>
        <p:txBody>
          <a:bodyPr wrap="square">
            <a:spAutoFit/>
          </a:bodyPr>
          <a:lstStyle>
            <a:lvl1pPr marL="0" indent="0">
              <a:buFont typeface="Arial" panose="020B0604020202020204" pitchFamily="34" charset="0"/>
              <a:buNone/>
              <a:defRPr sz="1400" baseline="0">
                <a:solidFill>
                  <a:schemeClr val="bg1"/>
                </a:solidFill>
              </a:defRPr>
            </a:lvl1pPr>
            <a:lvl2pPr marL="342900" indent="0">
              <a:buFont typeface="Arial" panose="020B0604020202020204" pitchFamily="34" charset="0"/>
              <a:buNone/>
              <a:defRPr sz="1050">
                <a:solidFill>
                  <a:schemeClr val="bg1"/>
                </a:solidFill>
              </a:defRPr>
            </a:lvl2pPr>
            <a:lvl3pPr marL="685800" indent="0">
              <a:buFont typeface="Arial" panose="020B0604020202020204" pitchFamily="34" charset="0"/>
              <a:buNone/>
              <a:defRPr sz="1050">
                <a:solidFill>
                  <a:schemeClr val="bg1"/>
                </a:solidFill>
              </a:defRPr>
            </a:lvl3pPr>
            <a:lvl4pPr marL="1028700" indent="0">
              <a:buFont typeface="Arial" panose="020B0604020202020204" pitchFamily="34" charset="0"/>
              <a:buNone/>
              <a:defRPr sz="1050">
                <a:solidFill>
                  <a:schemeClr val="bg1"/>
                </a:solidFill>
              </a:defRPr>
            </a:lvl4pPr>
            <a:lvl5pPr marL="1371600" indent="0">
              <a:buFont typeface="Arial" panose="020B0604020202020204" pitchFamily="34" charset="0"/>
              <a:buNone/>
              <a:defRPr sz="1050">
                <a:solidFill>
                  <a:schemeClr val="bg1"/>
                </a:solidFill>
              </a:defRPr>
            </a:lvl5pPr>
          </a:lstStyle>
          <a:p>
            <a:pPr lvl="0"/>
            <a:r>
              <a:rPr lang="nl-NL" dirty="0"/>
              <a:t>Naam van de auteur</a:t>
            </a:r>
          </a:p>
        </p:txBody>
      </p:sp>
      <p:cxnSp>
        <p:nvCxnSpPr>
          <p:cNvPr id="12" name="Rechte verbindingslijn 11"/>
          <p:cNvCxnSpPr/>
          <p:nvPr userDrawn="1"/>
        </p:nvCxnSpPr>
        <p:spPr>
          <a:xfrm>
            <a:off x="8651081" y="4888706"/>
            <a:ext cx="0" cy="90488"/>
          </a:xfrm>
          <a:prstGeom prst="line">
            <a:avLst/>
          </a:prstGeom>
          <a:ln>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5980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Date Placeholder 3"/>
          <p:cNvSpPr>
            <a:spLocks noGrp="1"/>
          </p:cNvSpPr>
          <p:nvPr>
            <p:ph type="dt" sz="half" idx="10"/>
          </p:nvPr>
        </p:nvSpPr>
        <p:spPr/>
        <p:txBody>
          <a:bodyPr/>
          <a:lstStyle/>
          <a:p>
            <a:r>
              <a:rPr lang="nl-NL"/>
              <a:t>22 januari 2015</a:t>
            </a:r>
            <a:endParaRPr lang="nl-NL" dirty="0"/>
          </a:p>
        </p:txBody>
      </p:sp>
      <p:sp>
        <p:nvSpPr>
          <p:cNvPr id="5" name="Footer Placeholder 4"/>
          <p:cNvSpPr>
            <a:spLocks noGrp="1"/>
          </p:cNvSpPr>
          <p:nvPr>
            <p:ph type="ftr" sz="quarter" idx="11"/>
          </p:nvPr>
        </p:nvSpPr>
        <p:spPr/>
        <p:txBody>
          <a:bodyPr/>
          <a:lstStyle/>
          <a:p>
            <a:r>
              <a:rPr lang="nl-NL"/>
              <a:t>Titel van de presentatie</a:t>
            </a:r>
            <a:endParaRPr lang="nl-NL" dirty="0"/>
          </a:p>
        </p:txBody>
      </p:sp>
      <p:sp>
        <p:nvSpPr>
          <p:cNvPr id="6" name="Slide Number Placeholder 5"/>
          <p:cNvSpPr>
            <a:spLocks noGrp="1"/>
          </p:cNvSpPr>
          <p:nvPr>
            <p:ph type="sldNum" sz="quarter" idx="12"/>
          </p:nvPr>
        </p:nvSpPr>
        <p:spPr/>
        <p:txBody>
          <a:bodyPr/>
          <a:lstStyle/>
          <a:p>
            <a:fld id="{B0F3A8C0-F133-40E8-AC53-9CABB49623C0}" type="slidenum">
              <a:rPr lang="nl-NL" smtClean="0"/>
              <a:t>‹nr.›</a:t>
            </a:fld>
            <a:endParaRPr lang="nl-NL" dirty="0"/>
          </a:p>
        </p:txBody>
      </p:sp>
      <p:sp>
        <p:nvSpPr>
          <p:cNvPr id="8" name="Titel 7"/>
          <p:cNvSpPr>
            <a:spLocks noGrp="1"/>
          </p:cNvSpPr>
          <p:nvPr>
            <p:ph type="title"/>
          </p:nvPr>
        </p:nvSpPr>
        <p:spPr/>
        <p:txBody>
          <a:bodyPr/>
          <a:lstStyle/>
          <a:p>
            <a:r>
              <a:rPr lang="nl-NL"/>
              <a:t>Klik om de stijl te bewerken</a:t>
            </a:r>
          </a:p>
        </p:txBody>
      </p:sp>
    </p:spTree>
    <p:extLst>
      <p:ext uri="{BB962C8B-B14F-4D97-AF65-F5344CB8AC3E}">
        <p14:creationId xmlns:p14="http://schemas.microsoft.com/office/powerpoint/2010/main" val="74546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nl-NL" dirty="0"/>
          </a:p>
        </p:txBody>
      </p:sp>
      <p:sp>
        <p:nvSpPr>
          <p:cNvPr id="3" name="Content Placeholder 2"/>
          <p:cNvSpPr>
            <a:spLocks noGrp="1"/>
          </p:cNvSpPr>
          <p:nvPr>
            <p:ph sz="half" idx="1"/>
          </p:nvPr>
        </p:nvSpPr>
        <p:spPr>
          <a:xfrm>
            <a:off x="1187449" y="1419225"/>
            <a:ext cx="3456000" cy="28448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Date Placeholder 4"/>
          <p:cNvSpPr>
            <a:spLocks noGrp="1"/>
          </p:cNvSpPr>
          <p:nvPr>
            <p:ph type="dt" sz="half" idx="10"/>
          </p:nvPr>
        </p:nvSpPr>
        <p:spPr/>
        <p:txBody>
          <a:bodyPr/>
          <a:lstStyle/>
          <a:p>
            <a:r>
              <a:rPr lang="nl-NL"/>
              <a:t>22 januari 2015</a:t>
            </a:r>
            <a:endParaRPr lang="nl-NL" dirty="0"/>
          </a:p>
        </p:txBody>
      </p:sp>
      <p:sp>
        <p:nvSpPr>
          <p:cNvPr id="6" name="Footer Placeholder 5"/>
          <p:cNvSpPr>
            <a:spLocks noGrp="1"/>
          </p:cNvSpPr>
          <p:nvPr>
            <p:ph type="ftr" sz="quarter" idx="11"/>
          </p:nvPr>
        </p:nvSpPr>
        <p:spPr/>
        <p:txBody>
          <a:bodyPr/>
          <a:lstStyle/>
          <a:p>
            <a:r>
              <a:rPr lang="nl-NL"/>
              <a:t>Titel van de presentatie</a:t>
            </a:r>
            <a:endParaRPr lang="nl-NL" dirty="0"/>
          </a:p>
        </p:txBody>
      </p:sp>
      <p:sp>
        <p:nvSpPr>
          <p:cNvPr id="7" name="Slide Number Placeholder 6"/>
          <p:cNvSpPr>
            <a:spLocks noGrp="1"/>
          </p:cNvSpPr>
          <p:nvPr>
            <p:ph type="sldNum" sz="quarter" idx="12"/>
          </p:nvPr>
        </p:nvSpPr>
        <p:spPr/>
        <p:txBody>
          <a:bodyPr/>
          <a:lstStyle/>
          <a:p>
            <a:fld id="{B0F3A8C0-F133-40E8-AC53-9CABB49623C0}" type="slidenum">
              <a:rPr lang="nl-NL" smtClean="0"/>
              <a:t>‹nr.›</a:t>
            </a:fld>
            <a:endParaRPr lang="nl-NL" dirty="0"/>
          </a:p>
        </p:txBody>
      </p:sp>
      <p:sp>
        <p:nvSpPr>
          <p:cNvPr id="8" name="Content Placeholder 2"/>
          <p:cNvSpPr>
            <a:spLocks noGrp="1"/>
          </p:cNvSpPr>
          <p:nvPr>
            <p:ph sz="half" idx="13"/>
          </p:nvPr>
        </p:nvSpPr>
        <p:spPr>
          <a:xfrm>
            <a:off x="5184763" y="1419225"/>
            <a:ext cx="3456000" cy="28448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988115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87450" y="1665447"/>
            <a:ext cx="3456000" cy="246221"/>
          </a:xfrm>
        </p:spPr>
        <p:txBody>
          <a:bodyPr anchor="b">
            <a:spAutoFit/>
          </a:bodyPr>
          <a:lstStyle>
            <a:lvl1pPr marL="0" indent="0">
              <a:buNone/>
              <a:defRPr sz="1600" b="0">
                <a:solidFill>
                  <a:srgbClr val="5F93B0"/>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 om de modelstijlen te bewerken</a:t>
            </a:r>
          </a:p>
        </p:txBody>
      </p:sp>
      <p:sp>
        <p:nvSpPr>
          <p:cNvPr id="4" name="Content Placeholder 3"/>
          <p:cNvSpPr>
            <a:spLocks noGrp="1"/>
          </p:cNvSpPr>
          <p:nvPr>
            <p:ph sz="half" idx="2"/>
          </p:nvPr>
        </p:nvSpPr>
        <p:spPr>
          <a:xfrm>
            <a:off x="1187450" y="1995190"/>
            <a:ext cx="3456000" cy="2268835"/>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Text Placeholder 4"/>
          <p:cNvSpPr>
            <a:spLocks noGrp="1"/>
          </p:cNvSpPr>
          <p:nvPr>
            <p:ph type="body" sz="quarter" idx="3"/>
          </p:nvPr>
        </p:nvSpPr>
        <p:spPr>
          <a:xfrm>
            <a:off x="5186758" y="1665447"/>
            <a:ext cx="3456000" cy="246221"/>
          </a:xfrm>
        </p:spPr>
        <p:txBody>
          <a:bodyPr anchor="b">
            <a:spAutoFit/>
          </a:bodyPr>
          <a:lstStyle>
            <a:lvl1pPr marL="0" indent="0">
              <a:buNone/>
              <a:defRPr sz="1600" b="0">
                <a:solidFill>
                  <a:srgbClr val="5F93B0"/>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 om de modelstijlen te bewerken</a:t>
            </a:r>
          </a:p>
        </p:txBody>
      </p:sp>
      <p:sp>
        <p:nvSpPr>
          <p:cNvPr id="6" name="Content Placeholder 5"/>
          <p:cNvSpPr>
            <a:spLocks noGrp="1"/>
          </p:cNvSpPr>
          <p:nvPr>
            <p:ph sz="quarter" idx="4"/>
          </p:nvPr>
        </p:nvSpPr>
        <p:spPr>
          <a:xfrm>
            <a:off x="5186758" y="1995190"/>
            <a:ext cx="3456000" cy="2268835"/>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7" name="Date Placeholder 6"/>
          <p:cNvSpPr>
            <a:spLocks noGrp="1"/>
          </p:cNvSpPr>
          <p:nvPr>
            <p:ph type="dt" sz="half" idx="10"/>
          </p:nvPr>
        </p:nvSpPr>
        <p:spPr/>
        <p:txBody>
          <a:bodyPr/>
          <a:lstStyle/>
          <a:p>
            <a:r>
              <a:rPr lang="nl-NL"/>
              <a:t>22 januari 2015</a:t>
            </a:r>
            <a:endParaRPr lang="nl-NL" dirty="0"/>
          </a:p>
        </p:txBody>
      </p:sp>
      <p:sp>
        <p:nvSpPr>
          <p:cNvPr id="8" name="Footer Placeholder 7"/>
          <p:cNvSpPr>
            <a:spLocks noGrp="1"/>
          </p:cNvSpPr>
          <p:nvPr>
            <p:ph type="ftr" sz="quarter" idx="11"/>
          </p:nvPr>
        </p:nvSpPr>
        <p:spPr/>
        <p:txBody>
          <a:bodyPr/>
          <a:lstStyle/>
          <a:p>
            <a:r>
              <a:rPr lang="nl-NL"/>
              <a:t>Titel van de presentatie</a:t>
            </a:r>
            <a:endParaRPr lang="nl-NL" dirty="0"/>
          </a:p>
        </p:txBody>
      </p:sp>
      <p:sp>
        <p:nvSpPr>
          <p:cNvPr id="9" name="Slide Number Placeholder 8"/>
          <p:cNvSpPr>
            <a:spLocks noGrp="1"/>
          </p:cNvSpPr>
          <p:nvPr>
            <p:ph type="sldNum" sz="quarter" idx="12"/>
          </p:nvPr>
        </p:nvSpPr>
        <p:spPr/>
        <p:txBody>
          <a:bodyPr/>
          <a:lstStyle/>
          <a:p>
            <a:fld id="{B0F3A8C0-F133-40E8-AC53-9CABB49623C0}" type="slidenum">
              <a:rPr lang="nl-NL" smtClean="0"/>
              <a:t>‹nr.›</a:t>
            </a:fld>
            <a:endParaRPr lang="nl-NL" dirty="0"/>
          </a:p>
        </p:txBody>
      </p:sp>
      <p:sp>
        <p:nvSpPr>
          <p:cNvPr id="10" name="Titel 9"/>
          <p:cNvSpPr>
            <a:spLocks noGrp="1"/>
          </p:cNvSpPr>
          <p:nvPr>
            <p:ph type="title"/>
          </p:nvPr>
        </p:nvSpPr>
        <p:spPr/>
        <p:txBody>
          <a:bodyPr/>
          <a:lstStyle/>
          <a:p>
            <a:r>
              <a:rPr lang="nl-NL"/>
              <a:t>Klik om de stijl te bewerken</a:t>
            </a:r>
          </a:p>
        </p:txBody>
      </p:sp>
    </p:spTree>
    <p:extLst>
      <p:ext uri="{BB962C8B-B14F-4D97-AF65-F5344CB8AC3E}">
        <p14:creationId xmlns:p14="http://schemas.microsoft.com/office/powerpoint/2010/main" val="1589197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 en foto">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r>
              <a:rPr lang="nl-NL"/>
              <a:t>22 januari 2015</a:t>
            </a:r>
            <a:endParaRPr lang="en-GB" dirty="0"/>
          </a:p>
        </p:txBody>
      </p:sp>
      <p:sp>
        <p:nvSpPr>
          <p:cNvPr id="4" name="Tijdelijke aanduiding voor voettekst 3"/>
          <p:cNvSpPr>
            <a:spLocks noGrp="1"/>
          </p:cNvSpPr>
          <p:nvPr>
            <p:ph type="ftr" sz="quarter" idx="11"/>
          </p:nvPr>
        </p:nvSpPr>
        <p:spPr/>
        <p:txBody>
          <a:bodyPr/>
          <a:lstStyle/>
          <a:p>
            <a:r>
              <a:rPr lang="en-GB"/>
              <a:t>Titel van de presentatie</a:t>
            </a:r>
            <a:endParaRPr lang="en-GB" dirty="0"/>
          </a:p>
        </p:txBody>
      </p:sp>
      <p:sp>
        <p:nvSpPr>
          <p:cNvPr id="5" name="Tijdelijke aanduiding voor dianummer 4"/>
          <p:cNvSpPr>
            <a:spLocks noGrp="1"/>
          </p:cNvSpPr>
          <p:nvPr>
            <p:ph type="sldNum" sz="quarter" idx="12"/>
          </p:nvPr>
        </p:nvSpPr>
        <p:spPr/>
        <p:txBody>
          <a:bodyPr/>
          <a:lstStyle/>
          <a:p>
            <a:fld id="{B0F3A8C0-F133-40E8-AC53-9CABB49623C0}" type="slidenum">
              <a:rPr lang="en-GB" smtClean="0"/>
              <a:pPr/>
              <a:t>‹nr.›</a:t>
            </a:fld>
            <a:endParaRPr lang="en-GB" dirty="0"/>
          </a:p>
        </p:txBody>
      </p:sp>
      <p:sp>
        <p:nvSpPr>
          <p:cNvPr id="7" name="Text Placeholder 2"/>
          <p:cNvSpPr>
            <a:spLocks noGrp="1"/>
          </p:cNvSpPr>
          <p:nvPr>
            <p:ph type="body" idx="1"/>
          </p:nvPr>
        </p:nvSpPr>
        <p:spPr>
          <a:xfrm>
            <a:off x="1187450" y="765823"/>
            <a:ext cx="4032250" cy="261610"/>
          </a:xfrm>
        </p:spPr>
        <p:txBody>
          <a:bodyPr wrap="square" anchor="b">
            <a:spAutoFit/>
          </a:bodyPr>
          <a:lstStyle>
            <a:lvl1pPr marL="0" indent="0">
              <a:buNone/>
              <a:defRPr sz="1700" b="0">
                <a:solidFill>
                  <a:srgbClr val="5F93B0"/>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 om de modelstijlen te bewerken</a:t>
            </a:r>
          </a:p>
        </p:txBody>
      </p:sp>
      <p:sp>
        <p:nvSpPr>
          <p:cNvPr id="10" name="Tijdelijke aanduiding voor inhoud 9"/>
          <p:cNvSpPr>
            <a:spLocks noGrp="1"/>
          </p:cNvSpPr>
          <p:nvPr>
            <p:ph sz="quarter" idx="13"/>
          </p:nvPr>
        </p:nvSpPr>
        <p:spPr>
          <a:xfrm>
            <a:off x="1187450" y="1023939"/>
            <a:ext cx="4032250" cy="3240086"/>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2" name="Tijdelijke aanduiding voor afbeelding 11"/>
          <p:cNvSpPr>
            <a:spLocks noGrp="1"/>
          </p:cNvSpPr>
          <p:nvPr>
            <p:ph type="pic" sz="quarter" idx="14"/>
          </p:nvPr>
        </p:nvSpPr>
        <p:spPr>
          <a:xfrm>
            <a:off x="5643418" y="765823"/>
            <a:ext cx="2997345" cy="3498202"/>
          </a:xfrm>
        </p:spPr>
        <p:txBody>
          <a:bodyPr anchor="ctr" anchorCtr="0"/>
          <a:lstStyle>
            <a:lvl1pPr marL="0" indent="0" algn="ctr">
              <a:buFont typeface="Arial" panose="020B0604020202020204" pitchFamily="34" charset="0"/>
              <a:buNone/>
              <a:defRPr/>
            </a:lvl1pPr>
          </a:lstStyle>
          <a:p>
            <a:r>
              <a:rPr lang="nl-NL"/>
              <a:t>Klik op het pictogram als u een afbeelding wilt toevoegen</a:t>
            </a:r>
            <a:endParaRPr lang="nl-NL" dirty="0"/>
          </a:p>
        </p:txBody>
      </p:sp>
    </p:spTree>
    <p:extLst>
      <p:ext uri="{BB962C8B-B14F-4D97-AF65-F5344CB8AC3E}">
        <p14:creationId xmlns:p14="http://schemas.microsoft.com/office/powerpoint/2010/main" val="1148930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fie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nl-NL"/>
              <a:t>22 januari 2015</a:t>
            </a:r>
            <a:endParaRPr lang="nl-NL" dirty="0"/>
          </a:p>
        </p:txBody>
      </p:sp>
      <p:sp>
        <p:nvSpPr>
          <p:cNvPr id="5" name="Footer Placeholder 4"/>
          <p:cNvSpPr>
            <a:spLocks noGrp="1"/>
          </p:cNvSpPr>
          <p:nvPr>
            <p:ph type="ftr" sz="quarter" idx="11"/>
          </p:nvPr>
        </p:nvSpPr>
        <p:spPr/>
        <p:txBody>
          <a:bodyPr/>
          <a:lstStyle/>
          <a:p>
            <a:r>
              <a:rPr lang="nl-NL"/>
              <a:t>Titel van de presentatie</a:t>
            </a:r>
            <a:endParaRPr lang="nl-NL" dirty="0"/>
          </a:p>
        </p:txBody>
      </p:sp>
      <p:sp>
        <p:nvSpPr>
          <p:cNvPr id="6" name="Slide Number Placeholder 5"/>
          <p:cNvSpPr>
            <a:spLocks noGrp="1"/>
          </p:cNvSpPr>
          <p:nvPr>
            <p:ph type="sldNum" sz="quarter" idx="12"/>
          </p:nvPr>
        </p:nvSpPr>
        <p:spPr/>
        <p:txBody>
          <a:bodyPr/>
          <a:lstStyle/>
          <a:p>
            <a:fld id="{B0F3A8C0-F133-40E8-AC53-9CABB49623C0}" type="slidenum">
              <a:rPr lang="nl-NL" smtClean="0"/>
              <a:t>‹nr.›</a:t>
            </a:fld>
            <a:endParaRPr lang="nl-NL" dirty="0"/>
          </a:p>
        </p:txBody>
      </p:sp>
      <p:sp>
        <p:nvSpPr>
          <p:cNvPr id="9" name="Tijdelijke aanduiding voor grafiek 8"/>
          <p:cNvSpPr>
            <a:spLocks noGrp="1"/>
          </p:cNvSpPr>
          <p:nvPr>
            <p:ph type="chart" sz="quarter" idx="13"/>
          </p:nvPr>
        </p:nvSpPr>
        <p:spPr/>
        <p:txBody>
          <a:bodyPr anchor="ctr" anchorCtr="0"/>
          <a:lstStyle>
            <a:lvl1pPr marL="0" indent="0" algn="ctr">
              <a:buFont typeface="Arial" panose="020B0604020202020204" pitchFamily="34" charset="0"/>
              <a:buNone/>
              <a:defRPr/>
            </a:lvl1pPr>
          </a:lstStyle>
          <a:p>
            <a:r>
              <a:rPr lang="nl-NL"/>
              <a:t>Klik op het pictogram als u een grafiek wilt toevoegen</a:t>
            </a:r>
          </a:p>
        </p:txBody>
      </p:sp>
      <p:sp>
        <p:nvSpPr>
          <p:cNvPr id="10" name="Text Placeholder 2"/>
          <p:cNvSpPr>
            <a:spLocks noGrp="1"/>
          </p:cNvSpPr>
          <p:nvPr>
            <p:ph type="body" idx="1" hasCustomPrompt="1"/>
          </p:nvPr>
        </p:nvSpPr>
        <p:spPr>
          <a:xfrm>
            <a:off x="1187449" y="765823"/>
            <a:ext cx="7453313" cy="270843"/>
          </a:xfrm>
        </p:spPr>
        <p:txBody>
          <a:bodyPr wrap="square" anchor="t" anchorCtr="0">
            <a:spAutoFit/>
          </a:bodyPr>
          <a:lstStyle>
            <a:lvl1pPr marL="0" indent="0">
              <a:buNone/>
              <a:defRPr sz="1600" b="0">
                <a:solidFill>
                  <a:srgbClr val="5F93B0"/>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dirty="0"/>
              <a:t>Grafiektitel</a:t>
            </a:r>
          </a:p>
        </p:txBody>
      </p:sp>
    </p:spTree>
    <p:extLst>
      <p:ext uri="{BB962C8B-B14F-4D97-AF65-F5344CB8AC3E}">
        <p14:creationId xmlns:p14="http://schemas.microsoft.com/office/powerpoint/2010/main" val="4004451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nl-NL"/>
              <a:t>22 januari 2015</a:t>
            </a:r>
            <a:endParaRPr lang="nl-NL" dirty="0"/>
          </a:p>
        </p:txBody>
      </p:sp>
      <p:sp>
        <p:nvSpPr>
          <p:cNvPr id="4" name="Footer Placeholder 3"/>
          <p:cNvSpPr>
            <a:spLocks noGrp="1"/>
          </p:cNvSpPr>
          <p:nvPr>
            <p:ph type="ftr" sz="quarter" idx="11"/>
          </p:nvPr>
        </p:nvSpPr>
        <p:spPr/>
        <p:txBody>
          <a:bodyPr/>
          <a:lstStyle/>
          <a:p>
            <a:r>
              <a:rPr lang="nl-NL"/>
              <a:t>Titel van de presentatie</a:t>
            </a:r>
            <a:endParaRPr lang="nl-NL" dirty="0"/>
          </a:p>
        </p:txBody>
      </p:sp>
      <p:sp>
        <p:nvSpPr>
          <p:cNvPr id="5" name="Slide Number Placeholder 4"/>
          <p:cNvSpPr>
            <a:spLocks noGrp="1"/>
          </p:cNvSpPr>
          <p:nvPr>
            <p:ph type="sldNum" sz="quarter" idx="12"/>
          </p:nvPr>
        </p:nvSpPr>
        <p:spPr/>
        <p:txBody>
          <a:bodyPr/>
          <a:lstStyle/>
          <a:p>
            <a:fld id="{B0F3A8C0-F133-40E8-AC53-9CABB49623C0}" type="slidenum">
              <a:rPr lang="nl-NL" smtClean="0"/>
              <a:t>‹nr.›</a:t>
            </a:fld>
            <a:endParaRPr lang="nl-NL" dirty="0"/>
          </a:p>
        </p:txBody>
      </p:sp>
      <p:sp>
        <p:nvSpPr>
          <p:cNvPr id="6" name="Titel 5"/>
          <p:cNvSpPr>
            <a:spLocks noGrp="1"/>
          </p:cNvSpPr>
          <p:nvPr>
            <p:ph type="title"/>
          </p:nvPr>
        </p:nvSpPr>
        <p:spPr/>
        <p:txBody>
          <a:bodyPr/>
          <a:lstStyle/>
          <a:p>
            <a:r>
              <a:rPr lang="nl-NL"/>
              <a:t>Klik om de stijl te bewerken</a:t>
            </a:r>
            <a:endParaRPr lang="nl-NL" dirty="0"/>
          </a:p>
        </p:txBody>
      </p:sp>
    </p:spTree>
    <p:extLst>
      <p:ext uri="{BB962C8B-B14F-4D97-AF65-F5344CB8AC3E}">
        <p14:creationId xmlns:p14="http://schemas.microsoft.com/office/powerpoint/2010/main" val="3071645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nl-NL" dirty="0"/>
              <a:t>22 januari 2015</a:t>
            </a:r>
          </a:p>
        </p:txBody>
      </p:sp>
      <p:sp>
        <p:nvSpPr>
          <p:cNvPr id="3" name="Footer Placeholder 2"/>
          <p:cNvSpPr>
            <a:spLocks noGrp="1"/>
          </p:cNvSpPr>
          <p:nvPr>
            <p:ph type="ftr" sz="quarter" idx="11"/>
          </p:nvPr>
        </p:nvSpPr>
        <p:spPr/>
        <p:txBody>
          <a:bodyPr/>
          <a:lstStyle/>
          <a:p>
            <a:r>
              <a:rPr lang="nl-NL"/>
              <a:t>Titel van de presentatie</a:t>
            </a:r>
            <a:endParaRPr lang="nl-NL" dirty="0"/>
          </a:p>
        </p:txBody>
      </p:sp>
      <p:sp>
        <p:nvSpPr>
          <p:cNvPr id="4" name="Slide Number Placeholder 3"/>
          <p:cNvSpPr>
            <a:spLocks noGrp="1"/>
          </p:cNvSpPr>
          <p:nvPr>
            <p:ph type="sldNum" sz="quarter" idx="12"/>
          </p:nvPr>
        </p:nvSpPr>
        <p:spPr/>
        <p:txBody>
          <a:bodyPr/>
          <a:lstStyle/>
          <a:p>
            <a:fld id="{B0F3A8C0-F133-40E8-AC53-9CABB49623C0}" type="slidenum">
              <a:rPr lang="nl-NL" smtClean="0"/>
              <a:t>‹nr.›</a:t>
            </a:fld>
            <a:endParaRPr lang="nl-NL" dirty="0"/>
          </a:p>
        </p:txBody>
      </p:sp>
    </p:spTree>
    <p:extLst>
      <p:ext uri="{BB962C8B-B14F-4D97-AF65-F5344CB8AC3E}">
        <p14:creationId xmlns:p14="http://schemas.microsoft.com/office/powerpoint/2010/main" val="4190351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0" y="4586234"/>
            <a:ext cx="9144000" cy="557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1187450" y="788194"/>
            <a:ext cx="7453313" cy="457048"/>
          </a:xfrm>
          <a:prstGeom prst="rect">
            <a:avLst/>
          </a:prstGeom>
        </p:spPr>
        <p:txBody>
          <a:bodyPr vert="horz" wrap="square" lIns="0" tIns="0" rIns="0" bIns="0" rtlCol="0" anchor="t" anchorCtr="0">
            <a:spAutoFit/>
          </a:bodyPr>
          <a:lstStyle/>
          <a:p>
            <a:r>
              <a:rPr lang="nl-NL" dirty="0"/>
              <a:t>Klik om de stijl te bewerken</a:t>
            </a:r>
            <a:endParaRPr lang="en-US" dirty="0"/>
          </a:p>
        </p:txBody>
      </p:sp>
      <p:sp>
        <p:nvSpPr>
          <p:cNvPr id="3" name="Text Placeholder 2"/>
          <p:cNvSpPr>
            <a:spLocks noGrp="1"/>
          </p:cNvSpPr>
          <p:nvPr>
            <p:ph type="body" idx="1"/>
          </p:nvPr>
        </p:nvSpPr>
        <p:spPr>
          <a:xfrm>
            <a:off x="1187450" y="1419225"/>
            <a:ext cx="7453313" cy="2844800"/>
          </a:xfrm>
          <a:prstGeom prst="rect">
            <a:avLst/>
          </a:prstGeom>
        </p:spPr>
        <p:txBody>
          <a:bodyPr vert="horz" lIns="0" tIns="0" rIns="0" bIns="0" rtlCol="0" anchor="t" anchorCtr="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Date Placeholder 3"/>
          <p:cNvSpPr>
            <a:spLocks noGrp="1"/>
          </p:cNvSpPr>
          <p:nvPr>
            <p:ph type="dt" sz="half" idx="2"/>
          </p:nvPr>
        </p:nvSpPr>
        <p:spPr>
          <a:xfrm>
            <a:off x="7851104" y="4866837"/>
            <a:ext cx="713337" cy="123111"/>
          </a:xfrm>
          <a:prstGeom prst="rect">
            <a:avLst/>
          </a:prstGeom>
        </p:spPr>
        <p:txBody>
          <a:bodyPr vert="horz" wrap="none" lIns="0" tIns="0" rIns="0" bIns="0" rtlCol="0" anchor="ctr">
            <a:spAutoFit/>
          </a:bodyPr>
          <a:lstStyle>
            <a:lvl1pPr algn="ctr">
              <a:defRPr sz="800">
                <a:solidFill>
                  <a:schemeClr val="bg1"/>
                </a:solidFill>
              </a:defRPr>
            </a:lvl1pPr>
          </a:lstStyle>
          <a:p>
            <a:r>
              <a:rPr lang="nl-NL"/>
              <a:t>22 januari 2015</a:t>
            </a:r>
            <a:endParaRPr lang="en-GB" dirty="0"/>
          </a:p>
        </p:txBody>
      </p:sp>
      <p:sp>
        <p:nvSpPr>
          <p:cNvPr id="5" name="Footer Placeholder 4"/>
          <p:cNvSpPr>
            <a:spLocks noGrp="1"/>
          </p:cNvSpPr>
          <p:nvPr>
            <p:ph type="ftr" sz="quarter" idx="3"/>
          </p:nvPr>
        </p:nvSpPr>
        <p:spPr>
          <a:xfrm>
            <a:off x="4678363" y="4866837"/>
            <a:ext cx="3086100" cy="123111"/>
          </a:xfrm>
          <a:prstGeom prst="rect">
            <a:avLst/>
          </a:prstGeom>
        </p:spPr>
        <p:txBody>
          <a:bodyPr vert="horz" lIns="0" tIns="0" rIns="0" bIns="0" rtlCol="0" anchor="ctr">
            <a:spAutoFit/>
          </a:bodyPr>
          <a:lstStyle>
            <a:lvl1pPr algn="r">
              <a:defRPr sz="800" b="1">
                <a:solidFill>
                  <a:schemeClr val="bg1"/>
                </a:solidFill>
              </a:defRPr>
            </a:lvl1pPr>
          </a:lstStyle>
          <a:p>
            <a:r>
              <a:rPr lang="en-GB"/>
              <a:t>Titel van de presentatie</a:t>
            </a:r>
            <a:endParaRPr lang="en-GB" dirty="0"/>
          </a:p>
        </p:txBody>
      </p:sp>
      <p:sp>
        <p:nvSpPr>
          <p:cNvPr id="6" name="Slide Number Placeholder 5"/>
          <p:cNvSpPr>
            <a:spLocks noGrp="1"/>
          </p:cNvSpPr>
          <p:nvPr>
            <p:ph type="sldNum" sz="quarter" idx="4"/>
          </p:nvPr>
        </p:nvSpPr>
        <p:spPr>
          <a:xfrm>
            <a:off x="8667750" y="4866837"/>
            <a:ext cx="266702" cy="123111"/>
          </a:xfrm>
          <a:prstGeom prst="rect">
            <a:avLst/>
          </a:prstGeom>
        </p:spPr>
        <p:txBody>
          <a:bodyPr vert="horz" wrap="square" lIns="0" tIns="0" rIns="0" bIns="0" rtlCol="0" anchor="ctr">
            <a:spAutoFit/>
          </a:bodyPr>
          <a:lstStyle>
            <a:lvl1pPr algn="r">
              <a:defRPr sz="800" b="1">
                <a:solidFill>
                  <a:schemeClr val="tx1">
                    <a:lumMod val="20000"/>
                    <a:lumOff val="80000"/>
                  </a:schemeClr>
                </a:solidFill>
              </a:defRPr>
            </a:lvl1pPr>
          </a:lstStyle>
          <a:p>
            <a:fld id="{B0F3A8C0-F133-40E8-AC53-9CABB49623C0}" type="slidenum">
              <a:rPr lang="en-GB" smtClean="0"/>
              <a:pPr/>
              <a:t>‹nr.›</a:t>
            </a:fld>
            <a:endParaRPr lang="en-GB" dirty="0"/>
          </a:p>
        </p:txBody>
      </p:sp>
      <p:pic>
        <p:nvPicPr>
          <p:cNvPr id="9" name="Afbeelding 8"/>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73067" y="0"/>
            <a:ext cx="541333" cy="642170"/>
          </a:xfrm>
          <a:prstGeom prst="rect">
            <a:avLst/>
          </a:prstGeom>
        </p:spPr>
      </p:pic>
      <p:cxnSp>
        <p:nvCxnSpPr>
          <p:cNvPr id="11" name="Rechte verbindingslijn 10"/>
          <p:cNvCxnSpPr/>
          <p:nvPr/>
        </p:nvCxnSpPr>
        <p:spPr>
          <a:xfrm>
            <a:off x="8651081" y="4888706"/>
            <a:ext cx="0" cy="904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4580738"/>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5" r:id="rId5"/>
    <p:sldLayoutId id="2147483668" r:id="rId6"/>
    <p:sldLayoutId id="2147483669" r:id="rId7"/>
    <p:sldLayoutId id="2147483666" r:id="rId8"/>
    <p:sldLayoutId id="2147483667" r:id="rId9"/>
    <p:sldLayoutId id="2147483670" r:id="rId10"/>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80975" indent="-180975" algn="l" defTabSz="685800" rtl="0" eaLnBrk="1" latinLnBrk="0" hangingPunct="1">
        <a:lnSpc>
          <a:spcPct val="110000"/>
        </a:lnSpc>
        <a:spcBef>
          <a:spcPts val="0"/>
        </a:spcBef>
        <a:buFont typeface="Arial" panose="020B0604020202020204" pitchFamily="34" charset="0"/>
        <a:buChar char="•"/>
        <a:tabLst/>
        <a:defRPr sz="1400" kern="1200">
          <a:solidFill>
            <a:schemeClr val="tx2"/>
          </a:solidFill>
          <a:latin typeface="+mn-lt"/>
          <a:ea typeface="+mn-ea"/>
          <a:cs typeface="+mn-cs"/>
        </a:defRPr>
      </a:lvl1pPr>
      <a:lvl2pPr marL="358775" indent="-177800" algn="l" defTabSz="685800" rtl="0" eaLnBrk="1" latinLnBrk="0" hangingPunct="1">
        <a:lnSpc>
          <a:spcPct val="110000"/>
        </a:lnSpc>
        <a:spcBef>
          <a:spcPts val="0"/>
        </a:spcBef>
        <a:buFont typeface="Arial" panose="020B0604020202020204" pitchFamily="34" charset="0"/>
        <a:buChar char="•"/>
        <a:defRPr sz="1400" kern="1200">
          <a:solidFill>
            <a:schemeClr val="tx2"/>
          </a:solidFill>
          <a:latin typeface="+mn-lt"/>
          <a:ea typeface="+mn-ea"/>
          <a:cs typeface="+mn-cs"/>
        </a:defRPr>
      </a:lvl2pPr>
      <a:lvl3pPr marL="539750" indent="-180975" algn="l" defTabSz="685800" rtl="0" eaLnBrk="1" latinLnBrk="0" hangingPunct="1">
        <a:lnSpc>
          <a:spcPct val="110000"/>
        </a:lnSpc>
        <a:spcBef>
          <a:spcPts val="0"/>
        </a:spcBef>
        <a:buFont typeface="Arial" panose="020B0604020202020204" pitchFamily="34" charset="0"/>
        <a:buChar char="•"/>
        <a:defRPr sz="1400" kern="1200">
          <a:solidFill>
            <a:schemeClr val="tx2"/>
          </a:solidFill>
          <a:latin typeface="+mn-lt"/>
          <a:ea typeface="+mn-ea"/>
          <a:cs typeface="+mn-cs"/>
        </a:defRPr>
      </a:lvl3pPr>
      <a:lvl4pPr marL="717550" indent="-177800" algn="l" defTabSz="685800" rtl="0" eaLnBrk="1" latinLnBrk="0" hangingPunct="1">
        <a:lnSpc>
          <a:spcPct val="110000"/>
        </a:lnSpc>
        <a:spcBef>
          <a:spcPts val="0"/>
        </a:spcBef>
        <a:buFont typeface="Arial" panose="020B0604020202020204" pitchFamily="34" charset="0"/>
        <a:buChar char="•"/>
        <a:defRPr sz="1400" kern="1200">
          <a:solidFill>
            <a:schemeClr val="tx2"/>
          </a:solidFill>
          <a:latin typeface="+mn-lt"/>
          <a:ea typeface="+mn-ea"/>
          <a:cs typeface="+mn-cs"/>
        </a:defRPr>
      </a:lvl4pPr>
      <a:lvl5pPr marL="898525" indent="-180975" algn="l" defTabSz="685800" rtl="0" eaLnBrk="1" latinLnBrk="0" hangingPunct="1">
        <a:lnSpc>
          <a:spcPct val="110000"/>
        </a:lnSpc>
        <a:spcBef>
          <a:spcPts val="0"/>
        </a:spcBef>
        <a:buFont typeface="Arial" panose="020B0604020202020204" pitchFamily="34" charset="0"/>
        <a:buChar char="•"/>
        <a:defRPr sz="14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894" userDrawn="1">
          <p15:clr>
            <a:srgbClr val="F26B43"/>
          </p15:clr>
        </p15:guide>
        <p15:guide id="2" pos="748" userDrawn="1">
          <p15:clr>
            <a:srgbClr val="F26B43"/>
          </p15:clr>
        </p15:guide>
        <p15:guide id="3" pos="5443" userDrawn="1">
          <p15:clr>
            <a:srgbClr val="F26B43"/>
          </p15:clr>
        </p15:guide>
        <p15:guide id="4" orient="horz" pos="268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a:xfrm>
            <a:off x="7848700" y="4866837"/>
            <a:ext cx="718145" cy="123111"/>
          </a:xfrm>
        </p:spPr>
        <p:txBody>
          <a:bodyPr/>
          <a:lstStyle/>
          <a:p>
            <a:r>
              <a:rPr lang="nl-NL" dirty="0"/>
              <a:t>december 2016</a:t>
            </a:r>
          </a:p>
        </p:txBody>
      </p:sp>
      <p:sp>
        <p:nvSpPr>
          <p:cNvPr id="4" name="Tijdelijke aanduiding voor voettekst 3"/>
          <p:cNvSpPr>
            <a:spLocks noGrp="1"/>
          </p:cNvSpPr>
          <p:nvPr>
            <p:ph type="ftr" sz="quarter" idx="11"/>
          </p:nvPr>
        </p:nvSpPr>
        <p:spPr/>
        <p:txBody>
          <a:bodyPr/>
          <a:lstStyle/>
          <a:p>
            <a:r>
              <a:rPr lang="nl-NL" dirty="0"/>
              <a:t>NSVV-lidmaatschappen</a:t>
            </a:r>
          </a:p>
        </p:txBody>
      </p:sp>
      <p:graphicFrame>
        <p:nvGraphicFramePr>
          <p:cNvPr id="8" name="Tabel 7"/>
          <p:cNvGraphicFramePr>
            <a:graphicFrameLocks noGrp="1"/>
          </p:cNvGraphicFramePr>
          <p:nvPr>
            <p:extLst>
              <p:ext uri="{D42A27DB-BD31-4B8C-83A1-F6EECF244321}">
                <p14:modId xmlns:p14="http://schemas.microsoft.com/office/powerpoint/2010/main" val="1520088587"/>
              </p:ext>
            </p:extLst>
          </p:nvPr>
        </p:nvGraphicFramePr>
        <p:xfrm>
          <a:off x="771099" y="436730"/>
          <a:ext cx="7622275" cy="4029602"/>
        </p:xfrm>
        <a:graphic>
          <a:graphicData uri="http://schemas.openxmlformats.org/drawingml/2006/table">
            <a:tbl>
              <a:tblPr/>
              <a:tblGrid>
                <a:gridCol w="1980055">
                  <a:extLst>
                    <a:ext uri="{9D8B030D-6E8A-4147-A177-3AD203B41FA5}">
                      <a16:colId xmlns:a16="http://schemas.microsoft.com/office/drawing/2014/main" val="20000"/>
                    </a:ext>
                  </a:extLst>
                </a:gridCol>
                <a:gridCol w="1428735">
                  <a:extLst>
                    <a:ext uri="{9D8B030D-6E8A-4147-A177-3AD203B41FA5}">
                      <a16:colId xmlns:a16="http://schemas.microsoft.com/office/drawing/2014/main" val="20001"/>
                    </a:ext>
                  </a:extLst>
                </a:gridCol>
                <a:gridCol w="1482695">
                  <a:extLst>
                    <a:ext uri="{9D8B030D-6E8A-4147-A177-3AD203B41FA5}">
                      <a16:colId xmlns:a16="http://schemas.microsoft.com/office/drawing/2014/main" val="20002"/>
                    </a:ext>
                  </a:extLst>
                </a:gridCol>
                <a:gridCol w="1407624">
                  <a:extLst>
                    <a:ext uri="{9D8B030D-6E8A-4147-A177-3AD203B41FA5}">
                      <a16:colId xmlns:a16="http://schemas.microsoft.com/office/drawing/2014/main" val="20003"/>
                    </a:ext>
                  </a:extLst>
                </a:gridCol>
                <a:gridCol w="1323166">
                  <a:extLst>
                    <a:ext uri="{9D8B030D-6E8A-4147-A177-3AD203B41FA5}">
                      <a16:colId xmlns:a16="http://schemas.microsoft.com/office/drawing/2014/main" val="20004"/>
                    </a:ext>
                  </a:extLst>
                </a:gridCol>
              </a:tblGrid>
              <a:tr h="356666">
                <a:tc>
                  <a:txBody>
                    <a:bodyPr/>
                    <a:lstStyle/>
                    <a:p>
                      <a:pPr algn="l" fontAlgn="b"/>
                      <a:endParaRPr lang="nl-NL" sz="500" b="0" i="0" u="none" strike="noStrike" dirty="0">
                        <a:solidFill>
                          <a:srgbClr val="000000"/>
                        </a:solidFill>
                        <a:effectLst/>
                        <a:latin typeface="Calibri" panose="020F0502020204030204" pitchFamily="34" charset="0"/>
                      </a:endParaRPr>
                    </a:p>
                  </a:txBody>
                  <a:tcPr marL="4297" marR="4297" marT="429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l-NL" sz="500" b="0" i="0" u="none" strike="noStrike">
                        <a:solidFill>
                          <a:srgbClr val="000000"/>
                        </a:solidFill>
                        <a:effectLst/>
                        <a:latin typeface="Calibri" panose="020F0502020204030204" pitchFamily="34" charset="0"/>
                      </a:endParaRPr>
                    </a:p>
                  </a:txBody>
                  <a:tcPr marL="4297" marR="4297" marT="429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l-NL" sz="500" b="0" i="0" u="none" strike="noStrike">
                        <a:solidFill>
                          <a:srgbClr val="000000"/>
                        </a:solidFill>
                        <a:effectLst/>
                        <a:latin typeface="Calibri" panose="020F0502020204030204" pitchFamily="34" charset="0"/>
                      </a:endParaRPr>
                    </a:p>
                  </a:txBody>
                  <a:tcPr marL="4297" marR="4297" marT="429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l-NL" sz="500" b="0" i="0" u="none" strike="noStrike">
                        <a:solidFill>
                          <a:srgbClr val="000000"/>
                        </a:solidFill>
                        <a:effectLst/>
                        <a:latin typeface="Calibri" panose="020F0502020204030204" pitchFamily="34" charset="0"/>
                      </a:endParaRPr>
                    </a:p>
                  </a:txBody>
                  <a:tcPr marL="4297" marR="4297" marT="429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l-NL" sz="500" b="0" i="0" u="none" strike="noStrike" dirty="0">
                        <a:solidFill>
                          <a:srgbClr val="000000"/>
                        </a:solidFill>
                        <a:effectLst/>
                        <a:latin typeface="Calibri" panose="020F0502020204030204" pitchFamily="34" charset="0"/>
                      </a:endParaRPr>
                    </a:p>
                  </a:txBody>
                  <a:tcPr marL="4297" marR="4297" marT="4297"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6311">
                <a:tc>
                  <a:txBody>
                    <a:bodyPr/>
                    <a:lstStyle/>
                    <a:p>
                      <a:pPr algn="ctr" fontAlgn="b"/>
                      <a:r>
                        <a:rPr lang="nl-NL" sz="700" b="1" i="0" u="none" strike="noStrike" dirty="0">
                          <a:solidFill>
                            <a:srgbClr val="FFFFFF"/>
                          </a:solidFill>
                          <a:effectLst/>
                          <a:latin typeface="Calibri" panose="020F0502020204030204" pitchFamily="34" charset="0"/>
                        </a:rPr>
                        <a:t>Soort lid</a:t>
                      </a:r>
                    </a:p>
                  </a:txBody>
                  <a:tcPr marL="4297" marR="4297" marT="429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1F4E78"/>
                    </a:solidFill>
                  </a:tcPr>
                </a:tc>
                <a:tc>
                  <a:txBody>
                    <a:bodyPr/>
                    <a:lstStyle/>
                    <a:p>
                      <a:pPr algn="ctr" fontAlgn="b"/>
                      <a:r>
                        <a:rPr lang="nl-NL" sz="700" b="1" i="0" u="none" strike="noStrike" dirty="0">
                          <a:solidFill>
                            <a:srgbClr val="FFFFFF"/>
                          </a:solidFill>
                          <a:effectLst/>
                          <a:latin typeface="Calibri" panose="020F0502020204030204" pitchFamily="34" charset="0"/>
                        </a:rPr>
                        <a:t>Bedrijfslidmaatschap categorie 1</a:t>
                      </a:r>
                    </a:p>
                  </a:txBody>
                  <a:tcPr marL="4297" marR="4297" marT="4297" marB="0" anchor="b">
                    <a:lnL>
                      <a:noFill/>
                    </a:lnL>
                    <a:lnR>
                      <a:noFill/>
                    </a:lnR>
                    <a:lnT w="6350" cap="flat" cmpd="sng" algn="ctr">
                      <a:solidFill>
                        <a:srgbClr val="000000"/>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1F4E78"/>
                    </a:solidFill>
                  </a:tcPr>
                </a:tc>
                <a:tc>
                  <a:txBody>
                    <a:bodyPr/>
                    <a:lstStyle/>
                    <a:p>
                      <a:pPr algn="ctr" fontAlgn="b"/>
                      <a:r>
                        <a:rPr lang="nl-NL" sz="700" b="1" i="0" u="none" strike="noStrike" dirty="0">
                          <a:solidFill>
                            <a:srgbClr val="FFFFFF"/>
                          </a:solidFill>
                          <a:effectLst/>
                          <a:latin typeface="Calibri" panose="020F0502020204030204" pitchFamily="34" charset="0"/>
                        </a:rPr>
                        <a:t>Bedrijfslidmaatschap categorie 2</a:t>
                      </a:r>
                    </a:p>
                  </a:txBody>
                  <a:tcPr marL="4297" marR="4297" marT="429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1F4E78"/>
                    </a:solidFill>
                  </a:tcPr>
                </a:tc>
                <a:tc>
                  <a:txBody>
                    <a:bodyPr/>
                    <a:lstStyle/>
                    <a:p>
                      <a:pPr algn="ctr" fontAlgn="b"/>
                      <a:r>
                        <a:rPr lang="nl-NL" sz="700" b="1" i="0" u="none" strike="noStrike" dirty="0">
                          <a:solidFill>
                            <a:srgbClr val="FFFFFF"/>
                          </a:solidFill>
                          <a:effectLst/>
                          <a:latin typeface="Calibri" panose="020F0502020204030204" pitchFamily="34" charset="0"/>
                        </a:rPr>
                        <a:t>Non-profit organisaties</a:t>
                      </a:r>
                    </a:p>
                  </a:txBody>
                  <a:tcPr marL="4297" marR="4297" marT="429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1F4E78"/>
                    </a:solidFill>
                  </a:tcPr>
                </a:tc>
                <a:tc>
                  <a:txBody>
                    <a:bodyPr/>
                    <a:lstStyle/>
                    <a:p>
                      <a:pPr algn="ctr" fontAlgn="b"/>
                      <a:r>
                        <a:rPr lang="nl-NL" sz="700" b="1" i="0" u="none" strike="noStrike" dirty="0">
                          <a:solidFill>
                            <a:srgbClr val="FFFFFF"/>
                          </a:solidFill>
                          <a:effectLst/>
                          <a:latin typeface="Calibri" panose="020F0502020204030204" pitchFamily="34" charset="0"/>
                        </a:rPr>
                        <a:t>Bijzondere lidmaatschappen</a:t>
                      </a:r>
                    </a:p>
                  </a:txBody>
                  <a:tcPr marL="4297" marR="4297" marT="429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1F4E78"/>
                    </a:solidFill>
                  </a:tcPr>
                </a:tc>
                <a:extLst>
                  <a:ext uri="{0D108BD9-81ED-4DB2-BD59-A6C34878D82A}">
                    <a16:rowId xmlns:a16="http://schemas.microsoft.com/office/drawing/2014/main" val="10001"/>
                  </a:ext>
                </a:extLst>
              </a:tr>
              <a:tr h="96311">
                <a:tc>
                  <a:txBody>
                    <a:bodyPr/>
                    <a:lstStyle/>
                    <a:p>
                      <a:pPr algn="l" fontAlgn="b"/>
                      <a:r>
                        <a:rPr lang="nl-NL" sz="700" b="0" i="0" u="none" strike="noStrike" dirty="0">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nl-NL" sz="700" b="0" i="0" u="none" strike="noStrike">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nl-NL" sz="700" b="0" i="0" u="none" strike="noStrike" dirty="0">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nl-NL" sz="700" b="0" i="0" u="none" strike="noStrike" dirty="0">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endParaRPr lang="nl-NL" sz="700" b="0" i="0" u="none" strike="noStrike" dirty="0">
                        <a:solidFill>
                          <a:srgbClr val="000000"/>
                        </a:solidFill>
                        <a:effectLst/>
                        <a:latin typeface="Calibri" panose="020F0502020204030204" pitchFamily="34" charset="0"/>
                      </a:endParaRP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10002"/>
                  </a:ext>
                </a:extLst>
              </a:tr>
              <a:tr h="89237">
                <a:tc>
                  <a:txBody>
                    <a:bodyPr/>
                    <a:lstStyle/>
                    <a:p>
                      <a:pPr algn="l" fontAlgn="b"/>
                      <a:r>
                        <a:rPr lang="nl-NL" sz="700" b="1" i="0" u="none" strike="noStrike" dirty="0">
                          <a:solidFill>
                            <a:srgbClr val="000000"/>
                          </a:solidFill>
                          <a:effectLst/>
                          <a:latin typeface="Calibri" panose="020F0502020204030204" pitchFamily="34" charset="0"/>
                        </a:rPr>
                        <a:t>Soort lid</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b"/>
                      <a:r>
                        <a:rPr lang="nl-NL" sz="700" b="1" i="0" u="none" strike="noStrike" dirty="0">
                          <a:solidFill>
                            <a:srgbClr val="000000"/>
                          </a:solidFill>
                          <a:effectLst/>
                          <a:latin typeface="Calibri" panose="020F0502020204030204" pitchFamily="34" charset="0"/>
                        </a:rPr>
                        <a:t>Bedrijfslid bedrijven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b"/>
                      <a:r>
                        <a:rPr lang="nl-NL" sz="700" b="1" i="0" u="none" strike="noStrike" dirty="0">
                          <a:solidFill>
                            <a:srgbClr val="000000"/>
                          </a:solidFill>
                          <a:effectLst/>
                          <a:latin typeface="Calibri" panose="020F0502020204030204" pitchFamily="34" charset="0"/>
                        </a:rPr>
                        <a:t>Bedrijfslid </a:t>
                      </a:r>
                      <a:r>
                        <a:rPr lang="nl-NL" sz="700" b="1" i="0" u="none" strike="noStrike" dirty="0" err="1">
                          <a:solidFill>
                            <a:srgbClr val="000000"/>
                          </a:solidFill>
                          <a:effectLst/>
                          <a:latin typeface="Calibri" panose="020F0502020204030204" pitchFamily="34" charset="0"/>
                        </a:rPr>
                        <a:t>ZZP'er</a:t>
                      </a:r>
                      <a:endParaRPr lang="nl-NL" sz="700" b="1" i="0" u="none" strike="noStrike" dirty="0">
                        <a:solidFill>
                          <a:srgbClr val="000000"/>
                        </a:solidFill>
                        <a:effectLst/>
                        <a:latin typeface="Calibri" panose="020F0502020204030204" pitchFamily="34" charset="0"/>
                      </a:endParaRP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b"/>
                      <a:r>
                        <a:rPr lang="nl-NL" sz="700" b="1" i="0" u="none" strike="noStrike" dirty="0">
                          <a:solidFill>
                            <a:srgbClr val="000000"/>
                          </a:solidFill>
                          <a:effectLst/>
                          <a:latin typeface="Calibri" panose="020F0502020204030204" pitchFamily="34" charset="0"/>
                        </a:rPr>
                        <a:t>Non-profit organisaties</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b"/>
                      <a:r>
                        <a:rPr lang="nl-NL" sz="700" b="1" i="0" u="none" strike="noStrike" dirty="0">
                          <a:solidFill>
                            <a:srgbClr val="000000"/>
                          </a:solidFill>
                          <a:effectLst/>
                          <a:latin typeface="Calibri" panose="020F0502020204030204" pitchFamily="34" charset="0"/>
                        </a:rPr>
                        <a:t>Studenten/gepensioneerden</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10003"/>
                  </a:ext>
                </a:extLst>
              </a:tr>
              <a:tr h="96311">
                <a:tc>
                  <a:txBody>
                    <a:bodyPr/>
                    <a:lstStyle/>
                    <a:p>
                      <a:pPr algn="l" fontAlgn="b"/>
                      <a:r>
                        <a:rPr lang="nl-NL" sz="700" b="1" i="0" u="none" strike="noStrike" dirty="0">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nl-NL" sz="700" b="0" i="0" u="none" strike="noStrike" dirty="0">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nl-NL" sz="700" b="0" i="0" u="none" strike="noStrike" dirty="0">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nl-NL" sz="700" b="0" i="0" u="none" strike="noStrike" dirty="0">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b"/>
                      <a:endParaRPr lang="nl-NL" sz="700" b="0" i="0" u="none" strike="noStrike" dirty="0">
                        <a:solidFill>
                          <a:srgbClr val="000000"/>
                        </a:solidFill>
                        <a:effectLst/>
                        <a:latin typeface="Calibri" panose="020F0502020204030204" pitchFamily="34" charset="0"/>
                      </a:endParaRP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10004"/>
                  </a:ext>
                </a:extLst>
              </a:tr>
              <a:tr h="260985">
                <a:tc>
                  <a:txBody>
                    <a:bodyPr/>
                    <a:lstStyle/>
                    <a:p>
                      <a:pPr algn="l" fontAlgn="t"/>
                      <a:r>
                        <a:rPr lang="nl-NL" sz="700" b="1" i="0" u="none" strike="noStrike" dirty="0">
                          <a:solidFill>
                            <a:srgbClr val="000000"/>
                          </a:solidFill>
                          <a:effectLst/>
                          <a:latin typeface="Calibri" panose="020F0502020204030204" pitchFamily="34" charset="0"/>
                        </a:rPr>
                        <a:t>Voorwaarde</a:t>
                      </a:r>
                    </a:p>
                  </a:txBody>
                  <a:tcPr marL="4297" marR="4297" marT="42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t"/>
                      <a:r>
                        <a:rPr lang="nl-NL" sz="700" b="0" i="0" u="none" strike="noStrike" dirty="0">
                          <a:solidFill>
                            <a:srgbClr val="000000"/>
                          </a:solidFill>
                          <a:effectLst/>
                          <a:latin typeface="Calibri" panose="020F0502020204030204" pitchFamily="34" charset="0"/>
                        </a:rPr>
                        <a:t>Bedrijf met KVK nr.</a:t>
                      </a:r>
                    </a:p>
                  </a:txBody>
                  <a:tcPr marL="4297" marR="4297" marT="42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t"/>
                      <a:r>
                        <a:rPr lang="nl-NL" sz="700" b="0" i="0" u="none" strike="noStrike" dirty="0">
                          <a:solidFill>
                            <a:srgbClr val="000000"/>
                          </a:solidFill>
                          <a:effectLst/>
                          <a:latin typeface="Calibri" panose="020F0502020204030204" pitchFamily="34" charset="0"/>
                        </a:rPr>
                        <a:t>Eenmanszaak met KVK nr.</a:t>
                      </a:r>
                    </a:p>
                  </a:txBody>
                  <a:tcPr marL="4297" marR="4297" marT="42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b"/>
                      <a:r>
                        <a:rPr lang="nl-NL" sz="700" b="0" i="0" u="none" strike="noStrike" dirty="0">
                          <a:solidFill>
                            <a:srgbClr val="000000"/>
                          </a:solidFill>
                          <a:effectLst/>
                          <a:latin typeface="Calibri" panose="020F0502020204030204" pitchFamily="34" charset="0"/>
                        </a:rPr>
                        <a:t> (Semi-) overheidsinstellingen bv. Gemeentes, Provincie, Rijkswaterstaat, NGO 's  etc.</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t"/>
                      <a:r>
                        <a:rPr lang="nl-NL" sz="700" b="0" i="0" u="none" strike="noStrike" dirty="0">
                          <a:solidFill>
                            <a:srgbClr val="000000"/>
                          </a:solidFill>
                          <a:effectLst/>
                          <a:latin typeface="Calibri" panose="020F0502020204030204" pitchFamily="34" charset="0"/>
                        </a:rPr>
                        <a:t>Hebben geen bedrijf</a:t>
                      </a:r>
                    </a:p>
                  </a:txBody>
                  <a:tcPr marL="4297" marR="4297" marT="42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10005"/>
                  </a:ext>
                </a:extLst>
              </a:tr>
              <a:tr h="96311">
                <a:tc>
                  <a:txBody>
                    <a:bodyPr/>
                    <a:lstStyle/>
                    <a:p>
                      <a:pPr algn="l" fontAlgn="b"/>
                      <a:r>
                        <a:rPr lang="nl-NL" sz="700" b="1" i="0" u="none" strike="noStrike" dirty="0">
                          <a:solidFill>
                            <a:srgbClr val="000000"/>
                          </a:solidFill>
                          <a:effectLst/>
                          <a:latin typeface="Calibri" panose="020F0502020204030204" pitchFamily="34" charset="0"/>
                        </a:rPr>
                        <a:t>U krijgt</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nl-NL" sz="700" b="0" i="0" u="none" strike="noStrike" dirty="0">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nl-NL" sz="700" b="0" i="0" u="none" strike="noStrike" dirty="0">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nl-NL" sz="700" b="0" i="0" u="none" strike="noStrike" dirty="0">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nl-NL" sz="700" b="0" i="0" u="none" strike="noStrike" dirty="0">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10006"/>
                  </a:ext>
                </a:extLst>
              </a:tr>
              <a:tr h="260985">
                <a:tc>
                  <a:txBody>
                    <a:bodyPr/>
                    <a:lstStyle/>
                    <a:p>
                      <a:pPr algn="l" fontAlgn="b"/>
                      <a:r>
                        <a:rPr lang="nl-NL" sz="700" b="0" i="0" u="none" strike="noStrike" dirty="0">
                          <a:solidFill>
                            <a:srgbClr val="000000"/>
                          </a:solidFill>
                          <a:effectLst/>
                          <a:latin typeface="Calibri" panose="020F0502020204030204" pitchFamily="34" charset="0"/>
                        </a:rPr>
                        <a:t>Toegang tot de jaarlijkse lichtcongressen (buiten- en binnenverlichting) tegen ledentarief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10007"/>
                  </a:ext>
                </a:extLst>
              </a:tr>
              <a:tr h="175595">
                <a:tc>
                  <a:txBody>
                    <a:bodyPr/>
                    <a:lstStyle/>
                    <a:p>
                      <a:pPr algn="l" fontAlgn="b"/>
                      <a:r>
                        <a:rPr lang="nl-NL" sz="700" b="0" i="0" u="none" strike="noStrike" dirty="0">
                          <a:solidFill>
                            <a:srgbClr val="000000"/>
                          </a:solidFill>
                          <a:effectLst/>
                          <a:latin typeface="Calibri" panose="020F0502020204030204" pitchFamily="34" charset="0"/>
                        </a:rPr>
                        <a:t>Toegang tot NSVV workshops tegen ledentarief</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10008"/>
                  </a:ext>
                </a:extLst>
              </a:tr>
              <a:tr h="173359">
                <a:tc>
                  <a:txBody>
                    <a:bodyPr/>
                    <a:lstStyle/>
                    <a:p>
                      <a:pPr algn="l" fontAlgn="b"/>
                      <a:r>
                        <a:rPr lang="nl-NL" sz="700" b="0" i="0" u="none" strike="noStrike" dirty="0">
                          <a:solidFill>
                            <a:srgbClr val="000000"/>
                          </a:solidFill>
                          <a:effectLst/>
                          <a:latin typeface="Calibri" panose="020F0502020204030204" pitchFamily="34" charset="0"/>
                        </a:rPr>
                        <a:t>Toegang tot het online kennisportaal</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10009"/>
                  </a:ext>
                </a:extLst>
              </a:tr>
              <a:tr h="182991">
                <a:tc>
                  <a:txBody>
                    <a:bodyPr/>
                    <a:lstStyle/>
                    <a:p>
                      <a:pPr algn="l" fontAlgn="b"/>
                      <a:r>
                        <a:rPr lang="nl-NL" sz="700" b="0" i="0" u="none" strike="noStrike" dirty="0">
                          <a:solidFill>
                            <a:srgbClr val="000000"/>
                          </a:solidFill>
                          <a:effectLst/>
                          <a:latin typeface="Calibri" panose="020F0502020204030204" pitchFamily="34" charset="0"/>
                        </a:rPr>
                        <a:t>De mogelijkheid tot aanmelden voor werkgroepen en discussiepanels</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10010"/>
                  </a:ext>
                </a:extLst>
              </a:tr>
              <a:tr h="175595">
                <a:tc>
                  <a:txBody>
                    <a:bodyPr/>
                    <a:lstStyle/>
                    <a:p>
                      <a:pPr algn="l" fontAlgn="b"/>
                      <a:r>
                        <a:rPr lang="nl-NL" sz="700" b="0" i="0" u="none" strike="noStrike" dirty="0">
                          <a:solidFill>
                            <a:srgbClr val="000000"/>
                          </a:solidFill>
                          <a:effectLst/>
                          <a:latin typeface="Calibri" panose="020F0502020204030204" pitchFamily="34" charset="0"/>
                        </a:rPr>
                        <a:t>NSVV documenten en uitgaven tegen ledentarief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10011"/>
                  </a:ext>
                </a:extLst>
              </a:tr>
              <a:tr h="260985">
                <a:tc>
                  <a:txBody>
                    <a:bodyPr/>
                    <a:lstStyle/>
                    <a:p>
                      <a:pPr algn="l" fontAlgn="b"/>
                      <a:r>
                        <a:rPr lang="nl-NL" sz="700" b="0" i="0" u="none" strike="noStrike" dirty="0">
                          <a:solidFill>
                            <a:srgbClr val="000000"/>
                          </a:solidFill>
                          <a:effectLst/>
                          <a:latin typeface="Calibri" panose="020F0502020204030204" pitchFamily="34" charset="0"/>
                        </a:rPr>
                        <a:t>De mogelijkheid uw lidmaatschap uit te breiden met dienstenpakketten (1,2 of 3) tegen gereduceerd tarief</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nl-NL" sz="700" b="0" i="0" u="none" strike="noStrike" dirty="0">
                          <a:solidFill>
                            <a:srgbClr val="000000"/>
                          </a:solidFill>
                          <a:effectLst/>
                          <a:latin typeface="Wingdings" panose="05000000000000000000" pitchFamily="2" charset="2"/>
                        </a:rPr>
                        <a:t>ü</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10012"/>
                  </a:ext>
                </a:extLst>
              </a:tr>
              <a:tr h="96311">
                <a:tc>
                  <a:txBody>
                    <a:bodyPr/>
                    <a:lstStyle/>
                    <a:p>
                      <a:pPr algn="l" fontAlgn="b"/>
                      <a:r>
                        <a:rPr lang="nl-NL" sz="700" b="0" i="0" u="none" strike="noStrike" dirty="0">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b"/>
                      <a:r>
                        <a:rPr lang="nl-NL" sz="700" b="0" i="0" u="none" strike="noStrike" dirty="0">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b"/>
                      <a:r>
                        <a:rPr lang="nl-NL" sz="700" b="0" i="0" u="none" strike="noStrike" dirty="0">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b"/>
                      <a:r>
                        <a:rPr lang="nl-NL" sz="700" b="0" i="0" u="none" strike="noStrike" dirty="0">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b"/>
                      <a:endParaRPr lang="nl-NL" sz="700" b="0" i="0" u="none" strike="noStrike" dirty="0">
                        <a:solidFill>
                          <a:srgbClr val="000000"/>
                        </a:solidFill>
                        <a:effectLst/>
                        <a:latin typeface="Calibri" panose="020F0502020204030204" pitchFamily="34" charset="0"/>
                      </a:endParaRP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10013"/>
                  </a:ext>
                </a:extLst>
              </a:tr>
              <a:tr h="175595">
                <a:tc>
                  <a:txBody>
                    <a:bodyPr/>
                    <a:lstStyle/>
                    <a:p>
                      <a:pPr algn="l" fontAlgn="b"/>
                      <a:r>
                        <a:rPr lang="nl-NL" sz="700" b="1" i="0" u="none" strike="noStrike" dirty="0">
                          <a:solidFill>
                            <a:srgbClr val="000000"/>
                          </a:solidFill>
                          <a:effectLst/>
                          <a:latin typeface="Calibri" panose="020F0502020204030204" pitchFamily="34" charset="0"/>
                        </a:rPr>
                        <a:t>Bijdrage</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nl-NL" sz="700" b="1" i="0" u="none" strike="noStrike" dirty="0">
                          <a:solidFill>
                            <a:srgbClr val="000000"/>
                          </a:solidFill>
                          <a:effectLst/>
                          <a:latin typeface="Calibri" panose="020F0502020204030204" pitchFamily="34" charset="0"/>
                        </a:rPr>
                        <a:t>€ 750,-</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nl-NL" sz="700" b="1" i="0" u="none" strike="noStrike" dirty="0">
                          <a:solidFill>
                            <a:srgbClr val="000000"/>
                          </a:solidFill>
                          <a:effectLst/>
                          <a:latin typeface="Calibri" panose="020F0502020204030204" pitchFamily="34" charset="0"/>
                        </a:rPr>
                        <a:t>€ 250,-</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nl-NL" sz="700" b="1" i="0" u="none" strike="noStrike" dirty="0">
                          <a:solidFill>
                            <a:srgbClr val="000000"/>
                          </a:solidFill>
                          <a:effectLst/>
                          <a:latin typeface="Calibri" panose="020F0502020204030204" pitchFamily="34" charset="0"/>
                        </a:rPr>
                        <a:t>€ 750,-</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nl-NL" sz="700" b="1" i="0" u="none" strike="noStrike" dirty="0">
                          <a:solidFill>
                            <a:srgbClr val="000000"/>
                          </a:solidFill>
                          <a:effectLst/>
                          <a:latin typeface="Calibri" panose="020F0502020204030204" pitchFamily="34" charset="0"/>
                        </a:rPr>
                        <a:t>Studenten € 35,- /  Gepensioneerden € 95,-</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0014"/>
                  </a:ext>
                </a:extLst>
              </a:tr>
              <a:tr h="96311">
                <a:tc>
                  <a:txBody>
                    <a:bodyPr/>
                    <a:lstStyle/>
                    <a:p>
                      <a:pPr algn="l" fontAlgn="b"/>
                      <a:endParaRPr lang="nl-NL" sz="500" b="0" i="0" u="none" strike="noStrike">
                        <a:solidFill>
                          <a:srgbClr val="000000"/>
                        </a:solidFill>
                        <a:effectLst/>
                        <a:latin typeface="Calibri" panose="020F0502020204030204" pitchFamily="34" charset="0"/>
                      </a:endParaRPr>
                    </a:p>
                  </a:txBody>
                  <a:tcPr marL="4297" marR="4297" marT="429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500" b="1" i="0" u="none" strike="noStrike">
                        <a:solidFill>
                          <a:srgbClr val="000000"/>
                        </a:solidFill>
                        <a:effectLst/>
                        <a:latin typeface="Calibri" panose="020F0502020204030204" pitchFamily="34" charset="0"/>
                      </a:endParaRPr>
                    </a:p>
                  </a:txBody>
                  <a:tcPr marL="4297" marR="4297" marT="429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500" b="0" i="0" u="none" strike="noStrike">
                        <a:solidFill>
                          <a:srgbClr val="000000"/>
                        </a:solidFill>
                        <a:effectLst/>
                        <a:latin typeface="Calibri" panose="020F0502020204030204" pitchFamily="34" charset="0"/>
                      </a:endParaRPr>
                    </a:p>
                  </a:txBody>
                  <a:tcPr marL="4297" marR="4297" marT="429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500" b="0" i="0" u="none" strike="noStrike">
                        <a:solidFill>
                          <a:srgbClr val="000000"/>
                        </a:solidFill>
                        <a:effectLst/>
                        <a:latin typeface="Calibri" panose="020F0502020204030204" pitchFamily="34" charset="0"/>
                      </a:endParaRPr>
                    </a:p>
                  </a:txBody>
                  <a:tcPr marL="4297" marR="4297" marT="429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500" b="0" i="0" u="none" strike="noStrike">
                        <a:solidFill>
                          <a:srgbClr val="000000"/>
                        </a:solidFill>
                        <a:effectLst/>
                        <a:latin typeface="Calibri" panose="020F0502020204030204" pitchFamily="34" charset="0"/>
                      </a:endParaRPr>
                    </a:p>
                  </a:txBody>
                  <a:tcPr marL="4297" marR="4297" marT="4297"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5"/>
                  </a:ext>
                </a:extLst>
              </a:tr>
              <a:tr h="96311">
                <a:tc>
                  <a:txBody>
                    <a:bodyPr/>
                    <a:lstStyle/>
                    <a:p>
                      <a:pPr algn="l" fontAlgn="b"/>
                      <a:endParaRPr lang="nl-NL" sz="500" b="0" i="0" u="none" strike="noStrike">
                        <a:solidFill>
                          <a:srgbClr val="000000"/>
                        </a:solidFill>
                        <a:effectLst/>
                        <a:latin typeface="Calibri" panose="020F0502020204030204" pitchFamily="34" charset="0"/>
                      </a:endParaRPr>
                    </a:p>
                  </a:txBody>
                  <a:tcPr marL="4297" marR="4297" marT="429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l-NL" sz="500" b="1" i="0" u="none" strike="noStrike">
                        <a:solidFill>
                          <a:srgbClr val="000000"/>
                        </a:solidFill>
                        <a:effectLst/>
                        <a:latin typeface="Calibri" panose="020F0502020204030204" pitchFamily="34" charset="0"/>
                      </a:endParaRPr>
                    </a:p>
                  </a:txBody>
                  <a:tcPr marL="4297" marR="4297" marT="429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l-NL" sz="500" b="0" i="0" u="none" strike="noStrike">
                        <a:solidFill>
                          <a:srgbClr val="000000"/>
                        </a:solidFill>
                        <a:effectLst/>
                        <a:latin typeface="Calibri" panose="020F0502020204030204" pitchFamily="34" charset="0"/>
                      </a:endParaRPr>
                    </a:p>
                  </a:txBody>
                  <a:tcPr marL="4297" marR="4297" marT="429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l-NL" sz="500" b="0" i="0" u="none" strike="noStrike">
                        <a:solidFill>
                          <a:srgbClr val="000000"/>
                        </a:solidFill>
                        <a:effectLst/>
                        <a:latin typeface="Calibri" panose="020F0502020204030204" pitchFamily="34" charset="0"/>
                      </a:endParaRPr>
                    </a:p>
                  </a:txBody>
                  <a:tcPr marL="4297" marR="4297" marT="429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l-NL" sz="500" b="0" i="0" u="none" strike="noStrike">
                        <a:solidFill>
                          <a:srgbClr val="FF0000"/>
                        </a:solidFill>
                        <a:effectLst/>
                        <a:latin typeface="Calibri" panose="020F0502020204030204" pitchFamily="34" charset="0"/>
                      </a:endParaRPr>
                    </a:p>
                  </a:txBody>
                  <a:tcPr marL="4297" marR="4297" marT="4297" marB="0" anchor="b">
                    <a:lnL>
                      <a:noFill/>
                    </a:lnL>
                    <a:lnR>
                      <a:noFill/>
                    </a:lnR>
                    <a:lnT>
                      <a:noFill/>
                    </a:lnT>
                    <a:lnB>
                      <a:noFill/>
                    </a:lnB>
                  </a:tcPr>
                </a:tc>
                <a:extLst>
                  <a:ext uri="{0D108BD9-81ED-4DB2-BD59-A6C34878D82A}">
                    <a16:rowId xmlns:a16="http://schemas.microsoft.com/office/drawing/2014/main" val="10016"/>
                  </a:ext>
                </a:extLst>
              </a:tr>
              <a:tr h="96311">
                <a:tc>
                  <a:txBody>
                    <a:bodyPr/>
                    <a:lstStyle/>
                    <a:p>
                      <a:pPr algn="l" fontAlgn="b"/>
                      <a:r>
                        <a:rPr lang="nl-NL" sz="700" b="1" i="0" u="none" strike="noStrike" dirty="0">
                          <a:solidFill>
                            <a:srgbClr val="FFFFFF"/>
                          </a:solidFill>
                          <a:effectLst/>
                          <a:latin typeface="Calibri" panose="020F0502020204030204" pitchFamily="34" charset="0"/>
                        </a:rPr>
                        <a:t>Dienstenpakketten</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1F4E78"/>
                    </a:solidFill>
                  </a:tcPr>
                </a:tc>
                <a:tc>
                  <a:txBody>
                    <a:bodyPr/>
                    <a:lstStyle/>
                    <a:p>
                      <a:pPr algn="l" fontAlgn="t"/>
                      <a:r>
                        <a:rPr lang="nl-NL" sz="700" b="1" i="0" u="none" strike="noStrike">
                          <a:solidFill>
                            <a:srgbClr val="FFFFFF"/>
                          </a:solidFill>
                          <a:effectLst/>
                          <a:latin typeface="Calibri" panose="020F0502020204030204" pitchFamily="34" charset="0"/>
                        </a:rPr>
                        <a:t>Dienstenpakket 1</a:t>
                      </a:r>
                    </a:p>
                  </a:txBody>
                  <a:tcPr marL="4297" marR="4297" marT="42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1F4E78"/>
                    </a:solidFill>
                  </a:tcPr>
                </a:tc>
                <a:tc>
                  <a:txBody>
                    <a:bodyPr/>
                    <a:lstStyle/>
                    <a:p>
                      <a:pPr algn="l" fontAlgn="b"/>
                      <a:r>
                        <a:rPr lang="nl-NL" sz="700" b="1" i="0" u="none" strike="noStrike">
                          <a:solidFill>
                            <a:srgbClr val="FFFFFF"/>
                          </a:solidFill>
                          <a:effectLst/>
                          <a:latin typeface="Calibri" panose="020F0502020204030204" pitchFamily="34" charset="0"/>
                        </a:rPr>
                        <a:t>Dienstenpakket 2</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1F4E78"/>
                    </a:solidFill>
                  </a:tcPr>
                </a:tc>
                <a:tc>
                  <a:txBody>
                    <a:bodyPr/>
                    <a:lstStyle/>
                    <a:p>
                      <a:pPr algn="l" fontAlgn="b"/>
                      <a:r>
                        <a:rPr lang="nl-NL" sz="700" b="1" i="0" u="none" strike="noStrike">
                          <a:solidFill>
                            <a:srgbClr val="FFFFFF"/>
                          </a:solidFill>
                          <a:effectLst/>
                          <a:latin typeface="Calibri" panose="020F0502020204030204" pitchFamily="34" charset="0"/>
                        </a:rPr>
                        <a:t>Dienstenpakket 3</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1F4E78"/>
                    </a:solidFill>
                  </a:tcPr>
                </a:tc>
                <a:tc>
                  <a:txBody>
                    <a:bodyPr/>
                    <a:lstStyle/>
                    <a:p>
                      <a:pPr algn="l" fontAlgn="b"/>
                      <a:endParaRPr lang="nl-NL" sz="500" b="0" i="0" u="none" strike="noStrike" dirty="0">
                        <a:solidFill>
                          <a:srgbClr val="000000"/>
                        </a:solidFill>
                        <a:effectLst/>
                        <a:latin typeface="Calibri" panose="020F0502020204030204" pitchFamily="34" charset="0"/>
                      </a:endParaRPr>
                    </a:p>
                  </a:txBody>
                  <a:tcPr marL="4297" marR="4297" marT="4297"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17"/>
                  </a:ext>
                </a:extLst>
              </a:tr>
              <a:tr h="101127">
                <a:tc>
                  <a:txBody>
                    <a:bodyPr/>
                    <a:lstStyle/>
                    <a:p>
                      <a:pPr algn="l" fontAlgn="b"/>
                      <a:r>
                        <a:rPr lang="nl-NL" sz="700" b="0" i="0" u="none" strike="noStrike" dirty="0">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nl-NL" sz="700" b="0" i="0" u="none" strike="noStrike" dirty="0">
                          <a:solidFill>
                            <a:srgbClr val="000000"/>
                          </a:solidFill>
                          <a:effectLst/>
                          <a:latin typeface="Calibri" panose="020F0502020204030204" pitchFamily="34" charset="0"/>
                        </a:rPr>
                        <a:t> </a:t>
                      </a:r>
                    </a:p>
                  </a:txBody>
                  <a:tcPr marL="4297" marR="4297" marT="42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nl-NL" sz="700" b="0" i="0" u="none" strike="noStrike">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b"/>
                      <a:endParaRPr lang="nl-NL" sz="700" b="0" i="0" u="none" strike="noStrike">
                        <a:solidFill>
                          <a:srgbClr val="000000"/>
                        </a:solidFill>
                        <a:effectLst/>
                        <a:latin typeface="Calibri" panose="020F0502020204030204" pitchFamily="34" charset="0"/>
                      </a:endParaRP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b"/>
                      <a:endParaRPr lang="nl-NL" sz="500" b="0" i="0" u="none" strike="noStrike">
                        <a:solidFill>
                          <a:srgbClr val="000000"/>
                        </a:solidFill>
                        <a:effectLst/>
                        <a:latin typeface="Calibri" panose="020F0502020204030204" pitchFamily="34" charset="0"/>
                      </a:endParaRPr>
                    </a:p>
                  </a:txBody>
                  <a:tcPr marL="4297" marR="4297" marT="4297"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18"/>
                  </a:ext>
                </a:extLst>
              </a:tr>
              <a:tr h="221514">
                <a:tc>
                  <a:txBody>
                    <a:bodyPr/>
                    <a:lstStyle/>
                    <a:p>
                      <a:pPr algn="l" fontAlgn="b"/>
                      <a:r>
                        <a:rPr lang="nl-NL" sz="700" b="0" i="0" u="none" strike="noStrike">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t"/>
                      <a:r>
                        <a:rPr lang="nl-NL" sz="700" b="0" i="0" u="none" strike="noStrike" dirty="0">
                          <a:solidFill>
                            <a:srgbClr val="000000"/>
                          </a:solidFill>
                          <a:effectLst/>
                          <a:latin typeface="Calibri" panose="020F0502020204030204" pitchFamily="34" charset="0"/>
                        </a:rPr>
                        <a:t>5 % extra korting op ledentarief op NSVV documenten</a:t>
                      </a:r>
                    </a:p>
                  </a:txBody>
                  <a:tcPr marL="4297" marR="4297" marT="42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t"/>
                      <a:r>
                        <a:rPr lang="nl-NL" sz="700" b="0" i="0" u="none" strike="noStrike" dirty="0">
                          <a:solidFill>
                            <a:srgbClr val="000000"/>
                          </a:solidFill>
                          <a:effectLst/>
                          <a:latin typeface="Calibri" panose="020F0502020204030204" pitchFamily="34" charset="0"/>
                        </a:rPr>
                        <a:t>10 % extra korting op ledentarief op NSVV documenten</a:t>
                      </a:r>
                    </a:p>
                  </a:txBody>
                  <a:tcPr marL="4297" marR="4297" marT="42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t"/>
                      <a:r>
                        <a:rPr lang="nl-NL" sz="700" b="0" i="0" u="none" strike="noStrike">
                          <a:solidFill>
                            <a:srgbClr val="000000"/>
                          </a:solidFill>
                          <a:effectLst/>
                          <a:latin typeface="Calibri" panose="020F0502020204030204" pitchFamily="34" charset="0"/>
                        </a:rPr>
                        <a:t>15 % extra korting op ledentarief op NSVV documenten</a:t>
                      </a:r>
                    </a:p>
                  </a:txBody>
                  <a:tcPr marL="4297" marR="4297" marT="42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b"/>
                      <a:endParaRPr lang="nl-NL" sz="500" b="0" i="0" u="none" strike="noStrike">
                        <a:solidFill>
                          <a:srgbClr val="000000"/>
                        </a:solidFill>
                        <a:effectLst/>
                        <a:latin typeface="Calibri" panose="020F0502020204030204" pitchFamily="34" charset="0"/>
                      </a:endParaRPr>
                    </a:p>
                  </a:txBody>
                  <a:tcPr marL="4297" marR="4297" marT="4297"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19"/>
                  </a:ext>
                </a:extLst>
              </a:tr>
              <a:tr h="175595">
                <a:tc>
                  <a:txBody>
                    <a:bodyPr/>
                    <a:lstStyle/>
                    <a:p>
                      <a:pPr algn="l" fontAlgn="b"/>
                      <a:r>
                        <a:rPr lang="nl-NL" sz="700" b="0" i="0" u="none" strike="noStrike">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nl-NL" sz="700" b="0" i="0" u="none" strike="noStrike">
                          <a:solidFill>
                            <a:srgbClr val="000000"/>
                          </a:solidFill>
                          <a:effectLst/>
                          <a:latin typeface="Calibri" panose="020F0502020204030204" pitchFamily="34" charset="0"/>
                        </a:rPr>
                        <a:t>5 % extra korting op ledentarief op NSVV lichtcongressen</a:t>
                      </a:r>
                    </a:p>
                  </a:txBody>
                  <a:tcPr marL="4297" marR="4297" marT="42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nl-NL" sz="700" b="0" i="0" u="none" strike="noStrike" dirty="0">
                          <a:solidFill>
                            <a:srgbClr val="000000"/>
                          </a:solidFill>
                          <a:effectLst/>
                          <a:latin typeface="Calibri" panose="020F0502020204030204" pitchFamily="34" charset="0"/>
                        </a:rPr>
                        <a:t>10 % extra korting op ledentarief op NSVV documenten</a:t>
                      </a:r>
                    </a:p>
                  </a:txBody>
                  <a:tcPr marL="4297" marR="4297" marT="42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nl-NL" sz="700" b="0" i="0" u="none" strike="noStrike">
                          <a:solidFill>
                            <a:srgbClr val="000000"/>
                          </a:solidFill>
                          <a:effectLst/>
                          <a:latin typeface="Calibri" panose="020F0502020204030204" pitchFamily="34" charset="0"/>
                        </a:rPr>
                        <a:t>15 % extra korting op ledentarief op NSVV documenten</a:t>
                      </a:r>
                    </a:p>
                  </a:txBody>
                  <a:tcPr marL="4297" marR="4297" marT="42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b"/>
                      <a:endParaRPr lang="nl-NL" sz="500" b="0" i="0" u="none" strike="noStrike">
                        <a:solidFill>
                          <a:srgbClr val="000000"/>
                        </a:solidFill>
                        <a:effectLst/>
                        <a:latin typeface="Calibri" panose="020F0502020204030204" pitchFamily="34" charset="0"/>
                      </a:endParaRPr>
                    </a:p>
                  </a:txBody>
                  <a:tcPr marL="4297" marR="4297" marT="4297"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20"/>
                  </a:ext>
                </a:extLst>
              </a:tr>
              <a:tr h="96311">
                <a:tc>
                  <a:txBody>
                    <a:bodyPr/>
                    <a:lstStyle/>
                    <a:p>
                      <a:pPr algn="l" fontAlgn="b"/>
                      <a:r>
                        <a:rPr lang="nl-NL" sz="700" b="0" i="0" u="none" strike="noStrike">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t"/>
                      <a:r>
                        <a:rPr lang="nl-NL" sz="700" b="1" i="0" u="none" strike="noStrike">
                          <a:solidFill>
                            <a:srgbClr val="000000"/>
                          </a:solidFill>
                          <a:effectLst/>
                          <a:latin typeface="Calibri" panose="020F0502020204030204" pitchFamily="34" charset="0"/>
                        </a:rPr>
                        <a:t>15% korting</a:t>
                      </a:r>
                      <a:r>
                        <a:rPr lang="nl-NL" sz="700" b="0" i="0" u="none" strike="noStrike">
                          <a:solidFill>
                            <a:srgbClr val="000000"/>
                          </a:solidFill>
                          <a:effectLst/>
                          <a:latin typeface="Calibri" panose="020F0502020204030204" pitchFamily="34" charset="0"/>
                        </a:rPr>
                        <a:t> op CIE documenten </a:t>
                      </a:r>
                    </a:p>
                  </a:txBody>
                  <a:tcPr marL="4297" marR="4297" marT="42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b"/>
                      <a:r>
                        <a:rPr lang="nl-NL" sz="700" b="1" i="0" u="none" strike="noStrike" dirty="0">
                          <a:solidFill>
                            <a:srgbClr val="000000"/>
                          </a:solidFill>
                          <a:effectLst/>
                          <a:latin typeface="Calibri" panose="020F0502020204030204" pitchFamily="34" charset="0"/>
                        </a:rPr>
                        <a:t>25% korting</a:t>
                      </a:r>
                      <a:r>
                        <a:rPr lang="nl-NL" sz="700" b="0" i="0" u="none" strike="noStrike" dirty="0">
                          <a:solidFill>
                            <a:srgbClr val="000000"/>
                          </a:solidFill>
                          <a:effectLst/>
                          <a:latin typeface="Calibri" panose="020F0502020204030204" pitchFamily="34" charset="0"/>
                        </a:rPr>
                        <a:t> op CIE documenten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b"/>
                      <a:r>
                        <a:rPr lang="nl-NL" sz="700" b="1" i="0" u="none" strike="noStrike" dirty="0">
                          <a:solidFill>
                            <a:srgbClr val="000000"/>
                          </a:solidFill>
                          <a:effectLst/>
                          <a:latin typeface="Calibri" panose="020F0502020204030204" pitchFamily="34" charset="0"/>
                        </a:rPr>
                        <a:t>35% korting</a:t>
                      </a:r>
                      <a:r>
                        <a:rPr lang="nl-NL" sz="700" b="0" i="0" u="none" strike="noStrike" dirty="0">
                          <a:solidFill>
                            <a:srgbClr val="000000"/>
                          </a:solidFill>
                          <a:effectLst/>
                          <a:latin typeface="Calibri" panose="020F0502020204030204" pitchFamily="34" charset="0"/>
                        </a:rPr>
                        <a:t> op CIE documenten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b"/>
                      <a:endParaRPr lang="nl-NL" sz="500" b="0" i="0" u="none" strike="noStrike">
                        <a:solidFill>
                          <a:srgbClr val="000000"/>
                        </a:solidFill>
                        <a:effectLst/>
                        <a:latin typeface="Calibri" panose="020F0502020204030204" pitchFamily="34" charset="0"/>
                      </a:endParaRPr>
                    </a:p>
                  </a:txBody>
                  <a:tcPr marL="4297" marR="4297" marT="4297"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21"/>
                  </a:ext>
                </a:extLst>
              </a:tr>
              <a:tr h="125203">
                <a:tc>
                  <a:txBody>
                    <a:bodyPr/>
                    <a:lstStyle/>
                    <a:p>
                      <a:pPr algn="l" fontAlgn="b"/>
                      <a:r>
                        <a:rPr lang="nl-NL" sz="700" b="0" i="0" u="none" strike="noStrike">
                          <a:solidFill>
                            <a:srgbClr val="000000"/>
                          </a:solidFill>
                          <a:effectLst/>
                          <a:latin typeface="Calibri" panose="020F0502020204030204" pitchFamily="34" charset="0"/>
                        </a:rPr>
                        <a:t> </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nl-NL" sz="700" b="0" i="0" u="none" strike="noStrike">
                          <a:solidFill>
                            <a:srgbClr val="000000"/>
                          </a:solidFill>
                          <a:effectLst/>
                          <a:latin typeface="Calibri" panose="020F0502020204030204" pitchFamily="34" charset="0"/>
                        </a:rPr>
                        <a:t> </a:t>
                      </a:r>
                    </a:p>
                  </a:txBody>
                  <a:tcPr marL="4297" marR="4297" marT="42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nl-NL" sz="700" b="0" i="0" u="none" strike="noStrike">
                          <a:solidFill>
                            <a:srgbClr val="000000"/>
                          </a:solidFill>
                          <a:effectLst/>
                          <a:latin typeface="Calibri" panose="020F0502020204030204" pitchFamily="34" charset="0"/>
                        </a:rPr>
                        <a:t> </a:t>
                      </a:r>
                    </a:p>
                  </a:txBody>
                  <a:tcPr marL="4297" marR="4297" marT="42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endParaRPr lang="nl-NL" sz="700" b="0" i="0" u="none" strike="noStrike" dirty="0">
                        <a:solidFill>
                          <a:srgbClr val="000000"/>
                        </a:solidFill>
                        <a:effectLst/>
                        <a:latin typeface="Calibri" panose="020F0502020204030204" pitchFamily="34" charset="0"/>
                      </a:endParaRPr>
                    </a:p>
                  </a:txBody>
                  <a:tcPr marL="4297" marR="4297" marT="42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b"/>
                      <a:endParaRPr lang="nl-NL" sz="500" b="0" i="0" u="none" strike="noStrike">
                        <a:solidFill>
                          <a:srgbClr val="000000"/>
                        </a:solidFill>
                        <a:effectLst/>
                        <a:latin typeface="Calibri" panose="020F0502020204030204" pitchFamily="34" charset="0"/>
                      </a:endParaRPr>
                    </a:p>
                  </a:txBody>
                  <a:tcPr marL="4297" marR="4297" marT="4297"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22"/>
                  </a:ext>
                </a:extLst>
              </a:tr>
              <a:tr h="96311">
                <a:tc>
                  <a:txBody>
                    <a:bodyPr/>
                    <a:lstStyle/>
                    <a:p>
                      <a:pPr algn="l" fontAlgn="b"/>
                      <a:r>
                        <a:rPr lang="nl-NL" sz="700" b="1" i="0" u="none" strike="noStrike">
                          <a:solidFill>
                            <a:srgbClr val="000000"/>
                          </a:solidFill>
                          <a:effectLst/>
                          <a:latin typeface="Calibri" panose="020F0502020204030204" pitchFamily="34" charset="0"/>
                        </a:rPr>
                        <a:t>Bijdrage</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nl-NL" sz="700" b="1" i="0" u="none" strike="noStrike">
                          <a:solidFill>
                            <a:srgbClr val="000000"/>
                          </a:solidFill>
                          <a:effectLst/>
                          <a:latin typeface="Calibri" panose="020F0502020204030204" pitchFamily="34" charset="0"/>
                        </a:rPr>
                        <a:t>€ 100,-</a:t>
                      </a:r>
                    </a:p>
                  </a:txBody>
                  <a:tcPr marL="4297" marR="4297" marT="42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700" b="1" i="0" u="none" strike="noStrike">
                          <a:solidFill>
                            <a:srgbClr val="000000"/>
                          </a:solidFill>
                          <a:effectLst/>
                          <a:latin typeface="Calibri" panose="020F0502020204030204" pitchFamily="34" charset="0"/>
                        </a:rPr>
                        <a:t>€ 250,-</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700" b="1" i="0" u="none" strike="noStrike" dirty="0">
                          <a:solidFill>
                            <a:srgbClr val="000000"/>
                          </a:solidFill>
                          <a:effectLst/>
                          <a:latin typeface="Calibri" panose="020F0502020204030204" pitchFamily="34" charset="0"/>
                        </a:rPr>
                        <a:t>€ 500,-</a:t>
                      </a:r>
                    </a:p>
                  </a:txBody>
                  <a:tcPr marL="4297" marR="4297" marT="42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nl-NL" sz="500" b="0" i="0" u="none" strike="noStrike" dirty="0">
                        <a:solidFill>
                          <a:srgbClr val="000000"/>
                        </a:solidFill>
                        <a:effectLst/>
                        <a:latin typeface="Calibri" panose="020F0502020204030204" pitchFamily="34" charset="0"/>
                      </a:endParaRPr>
                    </a:p>
                  </a:txBody>
                  <a:tcPr marL="4297" marR="4297" marT="4297"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23"/>
                  </a:ext>
                </a:extLst>
              </a:tr>
            </a:tbl>
          </a:graphicData>
        </a:graphic>
      </p:graphicFrame>
      <p:sp>
        <p:nvSpPr>
          <p:cNvPr id="9" name="Tekstvak 8"/>
          <p:cNvSpPr txBox="1"/>
          <p:nvPr/>
        </p:nvSpPr>
        <p:spPr>
          <a:xfrm>
            <a:off x="1514901" y="197893"/>
            <a:ext cx="6188148" cy="200055"/>
          </a:xfrm>
          <a:prstGeom prst="rect">
            <a:avLst/>
          </a:prstGeom>
          <a:noFill/>
        </p:spPr>
        <p:txBody>
          <a:bodyPr wrap="square" lIns="0" tIns="0" rIns="0" bIns="0" rtlCol="0">
            <a:spAutoFit/>
          </a:bodyPr>
          <a:lstStyle/>
          <a:p>
            <a:r>
              <a:rPr lang="nl-NL" sz="1300" dirty="0">
                <a:solidFill>
                  <a:schemeClr val="tx2"/>
                </a:solidFill>
              </a:rPr>
              <a:t>Overzicht NSVV-lidmaatschappen</a:t>
            </a:r>
          </a:p>
        </p:txBody>
      </p:sp>
    </p:spTree>
    <p:extLst>
      <p:ext uri="{BB962C8B-B14F-4D97-AF65-F5344CB8AC3E}">
        <p14:creationId xmlns:p14="http://schemas.microsoft.com/office/powerpoint/2010/main" val="37264912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uL1Vdy2vv0uuHDqFhrJLR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z.pf2MPgzkSFxHcYv4OcGQ"/>
</p:tagLst>
</file>

<file path=ppt/theme/theme1.xml><?xml version="1.0" encoding="utf-8"?>
<a:theme xmlns:a="http://schemas.openxmlformats.org/drawingml/2006/main" name="PowerPoint template NSVV">
  <a:themeElements>
    <a:clrScheme name="NSVV">
      <a:dk1>
        <a:srgbClr val="2587A2"/>
      </a:dk1>
      <a:lt1>
        <a:sysClr val="window" lastClr="FFFFFF"/>
      </a:lt1>
      <a:dk2>
        <a:srgbClr val="444749"/>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NSVV">
      <a:majorFont>
        <a:latin typeface="Roboto Light"/>
        <a:ea typeface=""/>
        <a:cs typeface=""/>
      </a:majorFont>
      <a:minorFont>
        <a:latin typeface="Roboto"/>
        <a:ea typeface=""/>
        <a:cs typeface=""/>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lIns="36000" tIns="36000" rIns="36000" bIns="36000" rtlCol="0" anchor="ctr"/>
      <a:lstStyle>
        <a:defPPr algn="ctr">
          <a:defRPr sz="1300" dirty="0" err="1"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defRPr sz="1300" dirty="0" err="1" smtClean="0">
            <a:solidFill>
              <a:schemeClr val="tx2"/>
            </a:solidFill>
          </a:defRPr>
        </a:defPPr>
      </a:lstStyle>
    </a:txDef>
  </a:objectDefaults>
  <a:extraClrSchemeLst/>
  <a:extLst>
    <a:ext uri="{05A4C25C-085E-4340-85A3-A5531E510DB2}">
      <thm15:themeFamily xmlns:thm15="http://schemas.microsoft.com/office/thememl/2012/main" name="PowerPoint template NSVV.potx" id="{30963424-A92A-4CA4-A6D3-3D71E4613FE1}" vid="{F85D4510-250F-4FCC-A815-43315E9646B3}"/>
    </a:ext>
  </a:extLst>
</a:theme>
</file>

<file path=ppt/theme/theme2.xml><?xml version="1.0" encoding="utf-8"?>
<a:theme xmlns:a="http://schemas.openxmlformats.org/drawingml/2006/main" name="Kantoorthema">
  <a:themeElements>
    <a:clrScheme name="NSVV">
      <a:dk1>
        <a:srgbClr val="2587A2"/>
      </a:dk1>
      <a:lt1>
        <a:sysClr val="window" lastClr="FFFFFF"/>
      </a:lt1>
      <a:dk2>
        <a:srgbClr val="444749"/>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NSVV">
      <a:majorFont>
        <a:latin typeface="Roboto Light"/>
        <a:ea typeface=""/>
        <a:cs typeface=""/>
      </a:majorFont>
      <a:minorFont>
        <a:latin typeface="Roboto"/>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NSVV">
      <a:dk1>
        <a:srgbClr val="2587A2"/>
      </a:dk1>
      <a:lt1>
        <a:sysClr val="window" lastClr="FFFFFF"/>
      </a:lt1>
      <a:dk2>
        <a:srgbClr val="444749"/>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NSVV">
      <a:majorFont>
        <a:latin typeface="Roboto Light"/>
        <a:ea typeface=""/>
        <a:cs typeface=""/>
      </a:majorFont>
      <a:minorFont>
        <a:latin typeface="Roboto"/>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template NSVV</Template>
  <TotalTime>46</TotalTime>
  <Words>245</Words>
  <Application>Microsoft Office PowerPoint</Application>
  <PresentationFormat>Diavoorstelling (16:9)</PresentationFormat>
  <Paragraphs>96</Paragraphs>
  <Slides>1</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vt:i4>
      </vt:variant>
    </vt:vector>
  </HeadingPairs>
  <TitlesOfParts>
    <vt:vector size="7" baseType="lpstr">
      <vt:lpstr>Arial</vt:lpstr>
      <vt:lpstr>Calibri</vt:lpstr>
      <vt:lpstr>Roboto</vt:lpstr>
      <vt:lpstr>Roboto Light</vt:lpstr>
      <vt:lpstr>Wingdings</vt:lpstr>
      <vt:lpstr>PowerPoint template NSVV</vt:lpstr>
      <vt:lpstr>PowerPoint-presentatie</vt:lpstr>
    </vt:vector>
  </TitlesOfParts>
  <Company>CROW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Hazenberg, G.</dc:creator>
  <cp:lastModifiedBy>Miranda Zonneveld</cp:lastModifiedBy>
  <cp:revision>5</cp:revision>
  <cp:lastPrinted>2016-12-07T10:57:52Z</cp:lastPrinted>
  <dcterms:created xsi:type="dcterms:W3CDTF">2015-01-26T14:02:48Z</dcterms:created>
  <dcterms:modified xsi:type="dcterms:W3CDTF">2016-12-07T13:44:09Z</dcterms:modified>
</cp:coreProperties>
</file>